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1" r:id="rId2"/>
    <p:sldId id="266" r:id="rId3"/>
    <p:sldId id="262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DE04C-1ABB-45AE-84C3-2A9D4AA95DD4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D8FE6-665F-435B-B784-C90ABDCC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82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BC247D-27FA-4AC1-AD1A-19D64E8E136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273F2-3C1B-4786-BAEC-DFA884150C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Bell Ringer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2/24/2017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7010400" y="1371600"/>
            <a:ext cx="21336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To NOT lose your points, within </a:t>
            </a:r>
            <a:r>
              <a:rPr lang="en-US" sz="1400" b="1" dirty="0" smtClean="0">
                <a:solidFill>
                  <a:srgbClr val="FF0000"/>
                </a:solidFill>
                <a:cs typeface="Arial" charset="0"/>
              </a:rPr>
              <a:t>23 </a:t>
            </a: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seconds after the bell you should: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Be SITTING in your assigned seat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Silent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Have your </a:t>
            </a:r>
            <a:r>
              <a:rPr lang="en-US" sz="1400" b="1" dirty="0" smtClean="0">
                <a:solidFill>
                  <a:srgbClr val="FF0000"/>
                </a:solidFill>
                <a:cs typeface="Arial" charset="0"/>
              </a:rPr>
              <a:t>pink bell ringer </a:t>
            </a: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sheet OUT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Be COMPLETING your </a:t>
            </a:r>
            <a:r>
              <a:rPr lang="en-US" sz="1400" b="1" dirty="0" smtClean="0">
                <a:solidFill>
                  <a:srgbClr val="FF0000"/>
                </a:solidFill>
                <a:cs typeface="Arial" charset="0"/>
              </a:rPr>
              <a:t>bell ringer</a:t>
            </a:r>
          </a:p>
          <a:p>
            <a:pPr eaLnBrk="0" hangingPunct="0">
              <a:spcBef>
                <a:spcPct val="50000"/>
              </a:spcBef>
              <a:tabLst>
                <a:tab pos="228600" algn="l"/>
              </a:tabLst>
            </a:pPr>
            <a:r>
              <a:rPr lang="en-US" sz="1400" b="1" dirty="0" smtClean="0">
                <a:solidFill>
                  <a:srgbClr val="FF0000"/>
                </a:solidFill>
                <a:cs typeface="Arial" charset="0"/>
              </a:rPr>
              <a:t>FOR EXTRA CREDIT</a:t>
            </a:r>
            <a:endParaRPr lang="en-US" sz="1400" b="1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Be prepared to comment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-76200" y="9906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62000" indent="-7620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152400" y="1447800"/>
            <a:ext cx="6477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62000" indent="-762000">
              <a:spcBef>
                <a:spcPct val="20000"/>
              </a:spcBef>
              <a:buSzPct val="90000"/>
              <a:buAutoNum type="arabicPeriod"/>
            </a:pPr>
            <a:endParaRPr lang="en-US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r>
              <a:rPr lang="en-US" sz="3200" dirty="0" smtClean="0"/>
              <a:t>What are core and peripheral countries?</a:t>
            </a:r>
            <a:endParaRPr lang="en-US" sz="2400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endParaRPr lang="en-US" sz="2400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endParaRPr lang="en-US" sz="2400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r>
              <a:rPr lang="en-US" sz="2400" dirty="0" smtClean="0"/>
              <a:t>SL: </a:t>
            </a:r>
            <a:r>
              <a:rPr lang="en-US" sz="2400" dirty="0" err="1" smtClean="0"/>
              <a:t>Kaelin</a:t>
            </a:r>
            <a:endParaRPr lang="en-US" sz="2400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endParaRPr lang="en-US" sz="2400" dirty="0" smtClean="0"/>
          </a:p>
          <a:p>
            <a:pPr marL="762000" indent="-762000" algn="ctr">
              <a:spcBef>
                <a:spcPct val="20000"/>
              </a:spcBef>
              <a:buSzPct val="90000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38281" r="30000" b="32813"/>
          <a:stretch>
            <a:fillRect/>
          </a:stretch>
        </p:blipFill>
        <p:spPr bwMode="auto">
          <a:xfrm>
            <a:off x="0" y="685800"/>
            <a:ext cx="910281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33600" y="20574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16002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4384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3352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1828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53000" y="1676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9800" y="160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205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2438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3352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1905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167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9600" y="2286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14800" y="27432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31242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3810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6400" y="3200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34000" y="2286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1447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648200" y="228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67200" y="2743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76800" y="3124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228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1447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715000" y="1905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629400" y="2057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800" y="2438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324600" y="32004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39000" y="3810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791200" y="1905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81800" y="205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0" y="2438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008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3152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SWBAT…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Analyze</a:t>
            </a:r>
            <a:r>
              <a:rPr lang="en-US" dirty="0" smtClean="0"/>
              <a:t> regions of the world</a:t>
            </a:r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Our 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Collect </a:t>
            </a:r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r>
              <a:rPr lang="en-US" dirty="0" smtClean="0"/>
              <a:t>KI </a:t>
            </a:r>
            <a:r>
              <a:rPr lang="en-US" dirty="0" smtClean="0"/>
              <a:t>#2 </a:t>
            </a:r>
            <a:r>
              <a:rPr lang="en-US" dirty="0" err="1" smtClean="0"/>
              <a:t>Loux</a:t>
            </a:r>
            <a:r>
              <a:rPr lang="en-US" dirty="0" smtClean="0"/>
              <a:t> Lecture</a:t>
            </a:r>
          </a:p>
          <a:p>
            <a:pPr lvl="1"/>
            <a:r>
              <a:rPr lang="en-US" dirty="0" smtClean="0"/>
              <a:t>Content, Content, Content</a:t>
            </a:r>
          </a:p>
          <a:p>
            <a:endParaRPr lang="en-US" dirty="0" smtClean="0"/>
          </a:p>
          <a:p>
            <a:r>
              <a:rPr lang="en-US" dirty="0" smtClean="0"/>
              <a:t>Assign </a:t>
            </a:r>
            <a:r>
              <a:rPr lang="en-US" dirty="0" smtClean="0"/>
              <a:t>KI #3 R&amp;Q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53" name="AutoShape 5" descr="Bennett, Anyah Inez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Bennett, Anyah Inez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Bennett, Anyah Inez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Passport To Culture® Ga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Passport To Culture® Ga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clip art student prese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 descr="https://mvideos.stanford.edu/Images/DestinyImages/Professional%20Certificate%20Images/Advanced%20Project%20Management/460X259/ProjectManagementCertificate_MAIN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hipot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chipot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C:\Users\tloux\Desktop\11390232_10206903718415120_3640302558162109389_n.jpg"/>
          <p:cNvPicPr>
            <a:picLocks noChangeAspect="1" noChangeArrowheads="1"/>
          </p:cNvPicPr>
          <p:nvPr/>
        </p:nvPicPr>
        <p:blipFill>
          <a:blip r:embed="rId2" cstate="print"/>
          <a:srcRect l="53521" t="9615" r="14085" b="25000"/>
          <a:stretch>
            <a:fillRect/>
          </a:stretch>
        </p:blipFill>
        <p:spPr bwMode="auto">
          <a:xfrm>
            <a:off x="5715000" y="1828800"/>
            <a:ext cx="166112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6642</TotalTime>
  <Words>100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SWBAT…</vt:lpstr>
      <vt:lpstr>Our Plan…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ktomiak</dc:creator>
  <cp:lastModifiedBy>tloux</cp:lastModifiedBy>
  <cp:revision>547</cp:revision>
  <dcterms:created xsi:type="dcterms:W3CDTF">2015-01-29T12:15:55Z</dcterms:created>
  <dcterms:modified xsi:type="dcterms:W3CDTF">2017-02-24T16:43:16Z</dcterms:modified>
</cp:coreProperties>
</file>