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1" r:id="rId2"/>
    <p:sldId id="266" r:id="rId3"/>
    <p:sldId id="262" r:id="rId4"/>
    <p:sldId id="265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DE04C-1ABB-45AE-84C3-2A9D4AA95DD4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D8FE6-665F-435B-B784-C90ABDCC4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82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BC247D-27FA-4AC1-AD1A-19D64E8E136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273F2-3C1B-4786-BAEC-DFA884150C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17" Type="http://schemas.openxmlformats.org/officeDocument/2006/relationships/image" Target="../media/image22.gif"/><Relationship Id="rId2" Type="http://schemas.openxmlformats.org/officeDocument/2006/relationships/image" Target="../media/image7.gi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Bell Ringer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2/22/2017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010400" y="1371600"/>
            <a:ext cx="2133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28600" algn="l"/>
              </a:tabLst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To NOT lose your points, within 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23 </a:t>
            </a: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seconds after the bell you should: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228600" algn="l"/>
              </a:tabLst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Be SITTING in your assigned seat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228600" algn="l"/>
              </a:tabLst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Silent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228600" algn="l"/>
              </a:tabLst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Have your 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pink bell ringer </a:t>
            </a: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sheet OUT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228600" algn="l"/>
              </a:tabLst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Be COMPLETING your 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bell ringer</a:t>
            </a:r>
          </a:p>
          <a:p>
            <a:pPr eaLnBrk="0" hangingPunct="0">
              <a:spcBef>
                <a:spcPct val="50000"/>
              </a:spcBef>
              <a:tabLst>
                <a:tab pos="228600" algn="l"/>
              </a:tabLst>
            </a:pP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FOR EXTRA CREDIT</a:t>
            </a: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228600" algn="l"/>
              </a:tabLst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Be prepared to comment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-76200" y="9906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2000" indent="-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152400" y="1447800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2000" indent="-762000">
              <a:spcBef>
                <a:spcPct val="20000"/>
              </a:spcBef>
              <a:buSzPct val="90000"/>
              <a:buAutoNum type="arabicPeriod"/>
            </a:pPr>
            <a:endParaRPr lang="en-US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r>
              <a:rPr lang="en-US" sz="3200" dirty="0" smtClean="0"/>
              <a:t>What is HDI? What factors are used to determine HDI scores?</a:t>
            </a:r>
            <a:endParaRPr lang="en-US" sz="32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r>
              <a:rPr lang="en-US" sz="2400" dirty="0" smtClean="0"/>
              <a:t>SL: </a:t>
            </a:r>
            <a:r>
              <a:rPr lang="en-US" sz="2400" dirty="0" smtClean="0"/>
              <a:t>Chanel</a:t>
            </a: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  <a:p>
            <a:pPr marL="762000" indent="-762000" algn="ctr">
              <a:spcBef>
                <a:spcPct val="20000"/>
              </a:spcBef>
              <a:buSzPct val="90000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38281" r="30000" b="32813"/>
          <a:stretch>
            <a:fillRect/>
          </a:stretch>
        </p:blipFill>
        <p:spPr bwMode="auto">
          <a:xfrm>
            <a:off x="0" y="685800"/>
            <a:ext cx="910281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2057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600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32766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4384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3352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1828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1676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205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2438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3276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3352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1905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22860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14800" y="2743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3124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67200" y="3810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3200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0" y="2286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72200" y="1447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48200" y="2286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2743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3124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810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38800" y="3200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86400" y="2286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1447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15000" y="1905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29400" y="2057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19800" y="2438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24600" y="3200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39000" y="3810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91200" y="1905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81800" y="205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96000" y="2438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00800" y="3200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3810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Discuss</a:t>
            </a:r>
            <a:r>
              <a:rPr lang="en-US" dirty="0" smtClean="0"/>
              <a:t> </a:t>
            </a:r>
            <a:r>
              <a:rPr lang="en-US" dirty="0" smtClean="0"/>
              <a:t>characteristics of MDCs and LDCs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Research</a:t>
            </a:r>
            <a:r>
              <a:rPr lang="en-US" dirty="0" smtClean="0"/>
              <a:t> different HDI scores</a:t>
            </a:r>
            <a:endParaRPr lang="en-US" b="1" u="sng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Our Plan…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Collect Ch 9 KI #1 R&amp;Q</a:t>
            </a:r>
          </a:p>
          <a:p>
            <a:endParaRPr lang="en-US" dirty="0" smtClean="0"/>
          </a:p>
          <a:p>
            <a:r>
              <a:rPr lang="en-US" dirty="0" smtClean="0"/>
              <a:t>Discuss WWW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 #1 </a:t>
            </a:r>
            <a:r>
              <a:rPr lang="en-US" dirty="0" err="1" smtClean="0"/>
              <a:t>Loux</a:t>
            </a:r>
            <a:r>
              <a:rPr lang="en-US" dirty="0" smtClean="0"/>
              <a:t> Lecture</a:t>
            </a:r>
          </a:p>
          <a:p>
            <a:pPr lvl="1"/>
            <a:r>
              <a:rPr lang="en-US" dirty="0" smtClean="0"/>
              <a:t>Content, Content, Content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Assign </a:t>
            </a:r>
            <a:r>
              <a:rPr lang="en-US" dirty="0" smtClean="0"/>
              <a:t>HDI Research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53" name="AutoShape 5" descr="Bennett, Anyah Inez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Bennett, Anyah Inez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Bennett, Anyah Inez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Passport To Culture®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Passport To Culture®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clip art student prese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https://mvideos.stanford.edu/Images/DestinyImages/Professional%20Certificate%20Images/Advanced%20Project%20Management/460X259/ProjectManagementCertificate_MA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hipo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chipo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C:\Users\tloux\Desktop\11390232_10206903718415120_3640302558162109389_n.jpg"/>
          <p:cNvPicPr>
            <a:picLocks noChangeAspect="1" noChangeArrowheads="1"/>
          </p:cNvPicPr>
          <p:nvPr/>
        </p:nvPicPr>
        <p:blipFill>
          <a:blip r:embed="rId2" cstate="print"/>
          <a:srcRect l="53521" t="9615" r="14085" b="25000"/>
          <a:stretch>
            <a:fillRect/>
          </a:stretch>
        </p:blipFill>
        <p:spPr bwMode="auto">
          <a:xfrm>
            <a:off x="5791200" y="3886200"/>
            <a:ext cx="1661122" cy="3352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21875" r="20000" b="17188"/>
          <a:stretch>
            <a:fillRect/>
          </a:stretch>
        </p:blipFill>
        <p:spPr bwMode="auto">
          <a:xfrm>
            <a:off x="4953000" y="914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567081"/>
            <a:ext cx="685800" cy="129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Weekly World Watch</a:t>
            </a:r>
            <a:endParaRPr lang="en-US" dirty="0"/>
          </a:p>
        </p:txBody>
      </p:sp>
      <p:pic>
        <p:nvPicPr>
          <p:cNvPr id="6" name="Content Placeholder 5" descr="giphy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100" y="1676400"/>
            <a:ext cx="3733800" cy="3733800"/>
          </a:xfrm>
        </p:spPr>
      </p:pic>
      <p:pic>
        <p:nvPicPr>
          <p:cNvPr id="1029" name="Picture 5" descr="https://pbs.twimg.com/profile_images/508960761826131968/LnvhR8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1295399" cy="1295400"/>
          </a:xfrm>
          <a:prstGeom prst="rect">
            <a:avLst/>
          </a:prstGeom>
          <a:noFill/>
        </p:spPr>
      </p:pic>
      <p:pic>
        <p:nvPicPr>
          <p:cNvPr id="1031" name="Picture 7" descr="http://www.msnbc.com/sites/msnbc/themes/leanforward/images/site-header/msnbc-logo-c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2209800" cy="2209800"/>
          </a:xfrm>
          <a:prstGeom prst="rect">
            <a:avLst/>
          </a:prstGeom>
          <a:noFill/>
        </p:spPr>
      </p:pic>
      <p:pic>
        <p:nvPicPr>
          <p:cNvPr id="1033" name="Picture 9" descr="http://commonwealthmagazine.org/wp-content/uploads/sites/2/2015/12/fox-new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05000"/>
            <a:ext cx="1295400" cy="1295400"/>
          </a:xfrm>
          <a:prstGeom prst="rect">
            <a:avLst/>
          </a:prstGeom>
          <a:noFill/>
        </p:spPr>
      </p:pic>
      <p:pic>
        <p:nvPicPr>
          <p:cNvPr id="1037" name="Picture 13" descr="https://yt3.ggpht.com/-vFNoLd1HnDs/AAAAAAAAAAI/AAAAAAAAAAA/Yt468AF7XKE/s900-c-k-no-mo-rj-c0xffffff/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114800"/>
            <a:ext cx="2209800" cy="2209800"/>
          </a:xfrm>
          <a:prstGeom prst="rect">
            <a:avLst/>
          </a:prstGeom>
          <a:noFill/>
        </p:spPr>
      </p:pic>
      <p:pic>
        <p:nvPicPr>
          <p:cNvPr id="1039" name="Picture 15" descr="https://static1.squarespace.com/static/5048e660e4b0bd178ab35a57/t/55d38ce9e4b0ee67516a6aaf/1439927530325/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57900"/>
            <a:ext cx="3048000" cy="800100"/>
          </a:xfrm>
          <a:prstGeom prst="rect">
            <a:avLst/>
          </a:prstGeom>
          <a:noFill/>
        </p:spPr>
      </p:pic>
      <p:pic>
        <p:nvPicPr>
          <p:cNvPr id="1041" name="Picture 17" descr="https://www.wbhm.org/pics/NPR-NEWS.gif"/>
          <p:cNvPicPr>
            <a:picLocks noChangeAspect="1" noChangeArrowheads="1"/>
          </p:cNvPicPr>
          <p:nvPr/>
        </p:nvPicPr>
        <p:blipFill>
          <a:blip r:embed="rId8" cstate="print"/>
          <a:srcRect l="8511" t="26142" r="4255" b="30288"/>
          <a:stretch>
            <a:fillRect/>
          </a:stretch>
        </p:blipFill>
        <p:spPr bwMode="auto">
          <a:xfrm>
            <a:off x="4724400" y="6207512"/>
            <a:ext cx="2667000" cy="650488"/>
          </a:xfrm>
          <a:prstGeom prst="rect">
            <a:avLst/>
          </a:prstGeom>
          <a:noFill/>
        </p:spPr>
      </p:pic>
      <p:pic>
        <p:nvPicPr>
          <p:cNvPr id="1043" name="Picture 19" descr="http://vignette2.wikia.nocookie.net/arthur/images/5/58/PBS.jpg/revision/latest?cb=201004252325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657600"/>
            <a:ext cx="762000" cy="1035170"/>
          </a:xfrm>
          <a:prstGeom prst="rect">
            <a:avLst/>
          </a:prstGeom>
          <a:noFill/>
        </p:spPr>
      </p:pic>
      <p:pic>
        <p:nvPicPr>
          <p:cNvPr id="1045" name="Picture 21" descr="http://tbs-cob.mnsu.edu/wp-content/uploads/2013/08/wsj_header2-870x276.jpg"/>
          <p:cNvPicPr>
            <a:picLocks noChangeAspect="1" noChangeArrowheads="1"/>
          </p:cNvPicPr>
          <p:nvPr/>
        </p:nvPicPr>
        <p:blipFill>
          <a:blip r:embed="rId10" cstate="print"/>
          <a:srcRect t="20290" b="42029"/>
          <a:stretch>
            <a:fillRect/>
          </a:stretch>
        </p:blipFill>
        <p:spPr bwMode="auto">
          <a:xfrm>
            <a:off x="6477000" y="3962400"/>
            <a:ext cx="2590800" cy="309705"/>
          </a:xfrm>
          <a:prstGeom prst="rect">
            <a:avLst/>
          </a:prstGeom>
          <a:noFill/>
        </p:spPr>
      </p:pic>
      <p:pic>
        <p:nvPicPr>
          <p:cNvPr id="1047" name="Picture 23" descr="http://www.gannett-cdn.com/GDContent/applogos/usatoda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3581400"/>
            <a:ext cx="1066800" cy="1066800"/>
          </a:xfrm>
          <a:prstGeom prst="rect">
            <a:avLst/>
          </a:prstGeom>
          <a:noFill/>
        </p:spPr>
      </p:pic>
      <p:pic>
        <p:nvPicPr>
          <p:cNvPr id="1049" name="Picture 25" descr="https://s3.amazonaws.com/wapopartners.com/wweek-wp/wp-content/uploads/2015/10/01174800/washington-post-logo.jpg"/>
          <p:cNvPicPr>
            <a:picLocks noChangeAspect="1" noChangeArrowheads="1"/>
          </p:cNvPicPr>
          <p:nvPr/>
        </p:nvPicPr>
        <p:blipFill>
          <a:blip r:embed="rId12" cstate="print"/>
          <a:srcRect t="11605" b="30370"/>
          <a:stretch>
            <a:fillRect/>
          </a:stretch>
        </p:blipFill>
        <p:spPr bwMode="auto">
          <a:xfrm>
            <a:off x="3124200" y="5410200"/>
            <a:ext cx="2819400" cy="381000"/>
          </a:xfrm>
          <a:prstGeom prst="rect">
            <a:avLst/>
          </a:prstGeom>
          <a:noFill/>
        </p:spPr>
      </p:pic>
      <p:pic>
        <p:nvPicPr>
          <p:cNvPr id="1051" name="Picture 27" descr="https://pbs.twimg.com/profile_images/461499742950678528/2JnpHjUo.png"/>
          <p:cNvPicPr>
            <a:picLocks noChangeAspect="1" noChangeArrowheads="1"/>
          </p:cNvPicPr>
          <p:nvPr/>
        </p:nvPicPr>
        <p:blipFill>
          <a:blip r:embed="rId13" cstate="print"/>
          <a:srcRect t="28000" b="32000"/>
          <a:stretch>
            <a:fillRect/>
          </a:stretch>
        </p:blipFill>
        <p:spPr bwMode="auto">
          <a:xfrm>
            <a:off x="7239000" y="6096000"/>
            <a:ext cx="1905000" cy="762000"/>
          </a:xfrm>
          <a:prstGeom prst="rect">
            <a:avLst/>
          </a:prstGeom>
          <a:noFill/>
        </p:spPr>
      </p:pic>
      <p:pic>
        <p:nvPicPr>
          <p:cNvPr id="1035" name="Picture 11" descr="http://www.bbc.co.uk/news/special/2015/newsspec_10857/bbc_news_logo.png?cb=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0" y="5915025"/>
            <a:ext cx="1676400" cy="942975"/>
          </a:xfrm>
          <a:prstGeom prst="rect">
            <a:avLst/>
          </a:prstGeom>
          <a:noFill/>
        </p:spPr>
      </p:pic>
      <p:pic>
        <p:nvPicPr>
          <p:cNvPr id="1053" name="Picture 29" descr="https://upload.wikimedia.org/wikipedia/commons/thumb/1/19/CBS_News.svg/220px-CBS_News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2133600"/>
            <a:ext cx="1289538" cy="838200"/>
          </a:xfrm>
          <a:prstGeom prst="rect">
            <a:avLst/>
          </a:prstGeom>
          <a:noFill/>
        </p:spPr>
      </p:pic>
      <p:pic>
        <p:nvPicPr>
          <p:cNvPr id="1055" name="Picture 31" descr="http://www.newsworks.org.uk/write/MediaUploads/2014%20Facts%20Figures/Logos/Big%20logos/the_guardian_ma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63783" y="2981324"/>
            <a:ext cx="2427817" cy="1057276"/>
          </a:xfrm>
          <a:prstGeom prst="rect">
            <a:avLst/>
          </a:prstGeom>
          <a:noFill/>
        </p:spPr>
      </p:pic>
      <p:pic>
        <p:nvPicPr>
          <p:cNvPr id="1057" name="Picture 33" descr="http://nodeassets.nbcnews.com/images/og-nbcnews200x200.gif"/>
          <p:cNvPicPr>
            <a:picLocks noChangeAspect="1" noChangeArrowheads="1"/>
          </p:cNvPicPr>
          <p:nvPr/>
        </p:nvPicPr>
        <p:blipFill>
          <a:blip r:embed="rId17" cstate="print"/>
          <a:srcRect l="12000" t="16000" r="12000" b="20000"/>
          <a:stretch>
            <a:fillRect/>
          </a:stretch>
        </p:blipFill>
        <p:spPr bwMode="auto">
          <a:xfrm>
            <a:off x="1447800" y="2209800"/>
            <a:ext cx="1176337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6318</TotalTime>
  <Words>119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Slide 1</vt:lpstr>
      <vt:lpstr>Slide 2</vt:lpstr>
      <vt:lpstr>SWBAT…</vt:lpstr>
      <vt:lpstr>Our Plan…</vt:lpstr>
      <vt:lpstr>Weekly World Watch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ktomiak</dc:creator>
  <cp:lastModifiedBy>tloux</cp:lastModifiedBy>
  <cp:revision>517</cp:revision>
  <dcterms:created xsi:type="dcterms:W3CDTF">2015-01-29T12:15:55Z</dcterms:created>
  <dcterms:modified xsi:type="dcterms:W3CDTF">2017-02-22T14:18:44Z</dcterms:modified>
</cp:coreProperties>
</file>