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DE04C-1ABB-45AE-84C3-2A9D4AA95DD4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D8FE6-665F-435B-B784-C90ABDCC4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BC247D-27FA-4AC1-AD1A-19D64E8E136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Bell Ringer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8/25/2016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7010400" y="1143000"/>
            <a:ext cx="21336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228600" algn="l"/>
              </a:tabLst>
            </a:pPr>
            <a:r>
              <a:rPr lang="en-US" sz="1600" b="1" dirty="0">
                <a:solidFill>
                  <a:srgbClr val="FF0000"/>
                </a:solidFill>
                <a:cs typeface="Arial" charset="0"/>
              </a:rPr>
              <a:t>To NOT lose your points, within </a:t>
            </a:r>
            <a:r>
              <a:rPr lang="en-US" sz="1600" b="1" dirty="0" smtClean="0">
                <a:solidFill>
                  <a:srgbClr val="FF0000"/>
                </a:solidFill>
                <a:cs typeface="Arial" charset="0"/>
              </a:rPr>
              <a:t>23 </a:t>
            </a:r>
            <a:r>
              <a:rPr lang="en-US" sz="1600" b="1" dirty="0">
                <a:solidFill>
                  <a:srgbClr val="FF0000"/>
                </a:solidFill>
                <a:cs typeface="Arial" charset="0"/>
              </a:rPr>
              <a:t>seconds after the bell you should:</a:t>
            </a:r>
          </a:p>
          <a:p>
            <a:pPr eaLnBrk="0" hangingPunct="0">
              <a:spcBef>
                <a:spcPct val="50000"/>
              </a:spcBef>
              <a:buFontTx/>
              <a:buChar char="•"/>
              <a:tabLst>
                <a:tab pos="228600" algn="l"/>
              </a:tabLst>
            </a:pPr>
            <a:r>
              <a:rPr lang="en-US" sz="1600" b="1" dirty="0">
                <a:solidFill>
                  <a:srgbClr val="FF0000"/>
                </a:solidFill>
                <a:cs typeface="Arial" charset="0"/>
              </a:rPr>
              <a:t>Be SITTING in your assigned seat</a:t>
            </a:r>
          </a:p>
          <a:p>
            <a:pPr eaLnBrk="0" hangingPunct="0">
              <a:spcBef>
                <a:spcPct val="50000"/>
              </a:spcBef>
              <a:buFontTx/>
              <a:buChar char="•"/>
              <a:tabLst>
                <a:tab pos="228600" algn="l"/>
              </a:tabLst>
            </a:pPr>
            <a:r>
              <a:rPr lang="en-US" sz="1600" b="1" dirty="0">
                <a:solidFill>
                  <a:srgbClr val="FF0000"/>
                </a:solidFill>
                <a:cs typeface="Arial" charset="0"/>
              </a:rPr>
              <a:t>Silent</a:t>
            </a:r>
          </a:p>
          <a:p>
            <a:pPr eaLnBrk="0" hangingPunct="0">
              <a:spcBef>
                <a:spcPct val="50000"/>
              </a:spcBef>
              <a:buFontTx/>
              <a:buChar char="•"/>
              <a:tabLst>
                <a:tab pos="228600" algn="l"/>
              </a:tabLst>
            </a:pPr>
            <a:r>
              <a:rPr lang="en-US" sz="1600" b="1" dirty="0">
                <a:solidFill>
                  <a:srgbClr val="FF0000"/>
                </a:solidFill>
                <a:cs typeface="Arial" charset="0"/>
              </a:rPr>
              <a:t>Have your </a:t>
            </a:r>
            <a:r>
              <a:rPr lang="en-US" sz="1600" b="1" dirty="0" smtClean="0">
                <a:solidFill>
                  <a:srgbClr val="FF0000"/>
                </a:solidFill>
                <a:cs typeface="Arial" charset="0"/>
              </a:rPr>
              <a:t>pink bell ringer </a:t>
            </a:r>
            <a:r>
              <a:rPr lang="en-US" sz="1600" b="1" dirty="0">
                <a:solidFill>
                  <a:srgbClr val="FF0000"/>
                </a:solidFill>
                <a:cs typeface="Arial" charset="0"/>
              </a:rPr>
              <a:t>sheet OUT</a:t>
            </a:r>
          </a:p>
          <a:p>
            <a:pPr eaLnBrk="0" hangingPunct="0">
              <a:spcBef>
                <a:spcPct val="50000"/>
              </a:spcBef>
              <a:buFontTx/>
              <a:buChar char="•"/>
              <a:tabLst>
                <a:tab pos="228600" algn="l"/>
              </a:tabLst>
            </a:pPr>
            <a:r>
              <a:rPr lang="en-US" sz="1600" b="1" dirty="0">
                <a:solidFill>
                  <a:srgbClr val="FF0000"/>
                </a:solidFill>
                <a:cs typeface="Arial" charset="0"/>
              </a:rPr>
              <a:t>Be COMPLETING your </a:t>
            </a:r>
            <a:r>
              <a:rPr lang="en-US" sz="1600" b="1" dirty="0" smtClean="0">
                <a:solidFill>
                  <a:srgbClr val="FF0000"/>
                </a:solidFill>
                <a:cs typeface="Arial" charset="0"/>
              </a:rPr>
              <a:t>bell ringer</a:t>
            </a:r>
          </a:p>
          <a:p>
            <a:pPr eaLnBrk="0" hangingPunct="0">
              <a:spcBef>
                <a:spcPct val="50000"/>
              </a:spcBef>
              <a:tabLst>
                <a:tab pos="228600" algn="l"/>
              </a:tabLst>
            </a:pPr>
            <a:r>
              <a:rPr lang="en-US" sz="1600" b="1" dirty="0" smtClean="0">
                <a:solidFill>
                  <a:srgbClr val="FF0000"/>
                </a:solidFill>
                <a:cs typeface="Arial" charset="0"/>
              </a:rPr>
              <a:t>FOR EXTRA CREDIT</a:t>
            </a:r>
            <a:endParaRPr lang="en-US" sz="1600" b="1" dirty="0">
              <a:solidFill>
                <a:srgbClr val="FF0000"/>
              </a:solidFill>
              <a:cs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  <a:tabLst>
                <a:tab pos="228600" algn="l"/>
              </a:tabLst>
            </a:pPr>
            <a:r>
              <a:rPr lang="en-US" sz="1600" b="1" dirty="0">
                <a:solidFill>
                  <a:srgbClr val="FF0000"/>
                </a:solidFill>
                <a:cs typeface="Arial" charset="0"/>
              </a:rPr>
              <a:t>Be prepared to comment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457200" y="1260475"/>
            <a:ext cx="6019800" cy="26035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100" b="1">
              <a:solidFill>
                <a:schemeClr val="bg1"/>
              </a:solidFill>
            </a:endParaRPr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-76200" y="990600"/>
            <a:ext cx="7772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62000" indent="-7620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6182" name="Rectangle 6"/>
          <p:cNvSpPr>
            <a:spLocks noChangeArrowheads="1"/>
          </p:cNvSpPr>
          <p:nvPr/>
        </p:nvSpPr>
        <p:spPr bwMode="auto">
          <a:xfrm>
            <a:off x="76200" y="1143000"/>
            <a:ext cx="6477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62000" indent="-762000">
              <a:spcBef>
                <a:spcPct val="20000"/>
              </a:spcBef>
              <a:buSzPct val="90000"/>
              <a:buAutoNum type="arabicPeriod"/>
            </a:pPr>
            <a:r>
              <a:rPr lang="en-US" sz="3600" dirty="0" smtClean="0"/>
              <a:t>Describe the site of Rich East High School</a:t>
            </a:r>
          </a:p>
          <a:p>
            <a:pPr marL="762000" indent="-762000">
              <a:spcBef>
                <a:spcPct val="20000"/>
              </a:spcBef>
              <a:buSzPct val="90000"/>
              <a:buAutoNum type="arabicPeriod"/>
            </a:pPr>
            <a:endParaRPr lang="en-US" sz="3600" dirty="0" smtClean="0"/>
          </a:p>
          <a:p>
            <a:pPr marL="762000" indent="-762000">
              <a:spcBef>
                <a:spcPct val="20000"/>
              </a:spcBef>
              <a:buSzPct val="90000"/>
              <a:buAutoNum type="arabicPeriod"/>
            </a:pPr>
            <a:r>
              <a:rPr lang="en-US" sz="3600" dirty="0" smtClean="0"/>
              <a:t>Describe the situation of Rich East High School</a:t>
            </a:r>
            <a:endParaRPr lang="en-US" sz="3600" dirty="0" smtClean="0"/>
          </a:p>
          <a:p>
            <a:pPr marL="762000" indent="-762000">
              <a:spcBef>
                <a:spcPct val="20000"/>
              </a:spcBef>
              <a:buSzPct val="90000"/>
              <a:buAutoNum type="arabicPeriod"/>
            </a:pPr>
            <a:endParaRPr lang="en-US" sz="3600" dirty="0" smtClean="0"/>
          </a:p>
          <a:p>
            <a:pPr marL="762000" indent="-762000">
              <a:spcBef>
                <a:spcPct val="20000"/>
              </a:spcBef>
              <a:buSzPct val="90000"/>
              <a:buAutoNum type="arabicPeriod"/>
            </a:pPr>
            <a:endParaRPr lang="en-US" sz="1500" dirty="0" smtClean="0"/>
          </a:p>
          <a:p>
            <a:pPr marL="762000" indent="-762000" algn="ctr">
              <a:spcBef>
                <a:spcPct val="20000"/>
              </a:spcBef>
              <a:buClr>
                <a:schemeClr val="hlink"/>
              </a:buClr>
              <a:buSzPct val="90000"/>
            </a:pPr>
            <a:r>
              <a:rPr lang="en-US" sz="3600" dirty="0" smtClean="0"/>
              <a:t>Student Leader:</a:t>
            </a:r>
          </a:p>
          <a:p>
            <a:pPr marL="762000" indent="-762000" algn="ctr">
              <a:spcBef>
                <a:spcPct val="20000"/>
              </a:spcBef>
              <a:buClr>
                <a:schemeClr val="hlink"/>
              </a:buClr>
              <a:buSzPct val="90000"/>
            </a:pPr>
            <a:r>
              <a:rPr lang="en-US" sz="3600" dirty="0" smtClean="0"/>
              <a:t>Mr. </a:t>
            </a:r>
            <a:r>
              <a:rPr lang="en-US" sz="3600" dirty="0" err="1" smtClean="0"/>
              <a:t>Loux</a:t>
            </a:r>
            <a:endParaRPr lang="en-US" sz="3600" dirty="0" smtClean="0"/>
          </a:p>
          <a:p>
            <a:pPr marL="762000" indent="-762000">
              <a:spcBef>
                <a:spcPct val="20000"/>
              </a:spcBef>
              <a:buClr>
                <a:schemeClr val="hlink"/>
              </a:buClr>
              <a:buSzPct val="90000"/>
              <a:buAutoNum type="arabicPeriod"/>
            </a:pP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SWBAT…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Review</a:t>
            </a:r>
            <a:r>
              <a:rPr lang="en-US" dirty="0" smtClean="0"/>
              <a:t> site and </a:t>
            </a:r>
            <a:r>
              <a:rPr lang="en-US" dirty="0" smtClean="0"/>
              <a:t>situation, latitude and longitude, types of regions.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Create</a:t>
            </a:r>
            <a:r>
              <a:rPr lang="en-US" dirty="0" smtClean="0"/>
              <a:t> a representation of the four biomes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6" name="AutoShape 2" descr="Blank World Map Pdf blank world map pdf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Blank World Map Pdf blank world map pdf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http://josephmuniz.com/file/2013/09/blank-world-map-pdf-downloa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 descr="C:\Users\tloux\Desktop\blank-world-map-pdf-downloa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9209490" cy="4572000"/>
          </a:xfrm>
          <a:prstGeom prst="rect">
            <a:avLst/>
          </a:prstGeom>
          <a:noFill/>
        </p:spPr>
      </p:pic>
      <p:sp>
        <p:nvSpPr>
          <p:cNvPr id="9" name="Down Arrow 8"/>
          <p:cNvSpPr/>
          <p:nvPr/>
        </p:nvSpPr>
        <p:spPr>
          <a:xfrm>
            <a:off x="914400" y="1066800"/>
            <a:ext cx="6096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81000"/>
            <a:ext cx="37457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North America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Down Arrow 10"/>
          <p:cNvSpPr/>
          <p:nvPr/>
        </p:nvSpPr>
        <p:spPr>
          <a:xfrm rot="13857869">
            <a:off x="1215885" y="3849291"/>
            <a:ext cx="6096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7340" y="4953000"/>
            <a:ext cx="37358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South America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97059" y="0"/>
            <a:ext cx="19239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Europ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Down Arrow 13"/>
          <p:cNvSpPr/>
          <p:nvPr/>
        </p:nvSpPr>
        <p:spPr>
          <a:xfrm rot="2050637">
            <a:off x="4158774" y="448473"/>
            <a:ext cx="609600" cy="15801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72400" y="1219200"/>
            <a:ext cx="12057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Asia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Down Arrow 15"/>
          <p:cNvSpPr/>
          <p:nvPr/>
        </p:nvSpPr>
        <p:spPr>
          <a:xfrm rot="4091497">
            <a:off x="7113633" y="1479641"/>
            <a:ext cx="609600" cy="7991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737582" y="5181600"/>
            <a:ext cx="23798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Australia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Down Arrow 17"/>
          <p:cNvSpPr/>
          <p:nvPr/>
        </p:nvSpPr>
        <p:spPr>
          <a:xfrm rot="12344548">
            <a:off x="6772707" y="4436125"/>
            <a:ext cx="609600" cy="7991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81600" y="3352800"/>
            <a:ext cx="16241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Africa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Down Arrow 19"/>
          <p:cNvSpPr/>
          <p:nvPr/>
        </p:nvSpPr>
        <p:spPr>
          <a:xfrm rot="6659288">
            <a:off x="4825657" y="2847506"/>
            <a:ext cx="609600" cy="7991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5307" y="6150114"/>
            <a:ext cx="268721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Antarctica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Down Arrow 21"/>
          <p:cNvSpPr/>
          <p:nvPr/>
        </p:nvSpPr>
        <p:spPr>
          <a:xfrm rot="10800000">
            <a:off x="4410506" y="5502926"/>
            <a:ext cx="609600" cy="7991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yejoovietname.wikispaces.com/file/view/vietnam.jpg/259010754/vietn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3904573" cy="2590800"/>
          </a:xfrm>
          <a:prstGeom prst="rect">
            <a:avLst/>
          </a:prstGeom>
          <a:noFill/>
        </p:spPr>
      </p:pic>
      <p:pic>
        <p:nvPicPr>
          <p:cNvPr id="1028" name="Picture 4" descr="https://spevac.files.wordpress.com/2011/10/igloo.jpg?w=300&amp;h=1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5109"/>
            <a:ext cx="3200400" cy="2080261"/>
          </a:xfrm>
          <a:prstGeom prst="rect">
            <a:avLst/>
          </a:prstGeom>
          <a:noFill/>
        </p:spPr>
      </p:pic>
      <p:pic>
        <p:nvPicPr>
          <p:cNvPr id="1030" name="Picture 6" descr="http://wyattbottoms.weebly.com/uploads/2/2/8/3/22838998/178504.jpg?85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76800"/>
            <a:ext cx="2748039" cy="1828800"/>
          </a:xfrm>
          <a:prstGeom prst="rect">
            <a:avLst/>
          </a:prstGeom>
          <a:noFill/>
        </p:spPr>
      </p:pic>
      <p:pic>
        <p:nvPicPr>
          <p:cNvPr id="1032" name="Picture 8" descr="http://jessicalipski.weebly.com/uploads/2/3/0/5/23058004/637031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2819400"/>
            <a:ext cx="2971800" cy="1934877"/>
          </a:xfrm>
          <a:prstGeom prst="rect">
            <a:avLst/>
          </a:prstGeom>
          <a:noFill/>
        </p:spPr>
      </p:pic>
      <p:pic>
        <p:nvPicPr>
          <p:cNvPr id="1034" name="Picture 10" descr="http://www.uni-kiel.de/ecology/users/fmueller/salzau2006/studentpages/Human_Environmental_Interactions/fishin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4552950"/>
            <a:ext cx="3352800" cy="2514601"/>
          </a:xfrm>
          <a:prstGeom prst="rect">
            <a:avLst/>
          </a:prstGeom>
          <a:noFill/>
        </p:spPr>
      </p:pic>
      <p:pic>
        <p:nvPicPr>
          <p:cNvPr id="1036" name="Picture 12" descr="http://5themesandculturalnormsofvietnam.weebly.com/uploads/1/0/2/0/10200477/1801917.jpg?36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600" y="4810124"/>
            <a:ext cx="3495675" cy="2047876"/>
          </a:xfrm>
          <a:prstGeom prst="rect">
            <a:avLst/>
          </a:prstGeom>
          <a:noFill/>
        </p:spPr>
      </p:pic>
      <p:pic>
        <p:nvPicPr>
          <p:cNvPr id="1038" name="Picture 14" descr="http://www.uni-kiel.de/ecology/users/fmueller/salzau2006/studentpages/Human_Environmental_Interactions/farmin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10200" y="381000"/>
            <a:ext cx="3516921" cy="2286000"/>
          </a:xfrm>
          <a:prstGeom prst="rect">
            <a:avLst/>
          </a:prstGeom>
          <a:noFill/>
        </p:spPr>
      </p:pic>
      <p:pic>
        <p:nvPicPr>
          <p:cNvPr id="1040" name="Picture 16" descr="https://lh5.googleusercontent.com/6Bgn4Rgq8JHPmcuFPgfJGfkh_4whZ0HtxfIQ1NSMjvQEI96uRTiM-85ZWd-UJF-zii_RJzbnsGi8q8F_fd48_KhKlhWFp9boO590ZpjS_XoVaO1VclU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48400" y="2590800"/>
            <a:ext cx="2895600" cy="2171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57200" y="2514600"/>
            <a:ext cx="84582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Cultural Ecology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267200"/>
            <a:ext cx="84582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Page 24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1463</TotalTime>
  <Words>102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Slide 1</vt:lpstr>
      <vt:lpstr>SWBAT…</vt:lpstr>
      <vt:lpstr>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ktomiak</dc:creator>
  <cp:lastModifiedBy>tloux</cp:lastModifiedBy>
  <cp:revision>93</cp:revision>
  <dcterms:created xsi:type="dcterms:W3CDTF">2015-01-29T12:15:55Z</dcterms:created>
  <dcterms:modified xsi:type="dcterms:W3CDTF">2016-08-25T14:05:39Z</dcterms:modified>
</cp:coreProperties>
</file>