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57" r:id="rId2"/>
    <p:sldId id="426" r:id="rId3"/>
    <p:sldId id="278" r:id="rId4"/>
    <p:sldId id="279" r:id="rId5"/>
    <p:sldId id="280" r:id="rId6"/>
    <p:sldId id="281" r:id="rId7"/>
    <p:sldId id="460" r:id="rId8"/>
    <p:sldId id="284" r:id="rId9"/>
    <p:sldId id="285" r:id="rId10"/>
    <p:sldId id="286" r:id="rId11"/>
    <p:sldId id="428" r:id="rId12"/>
    <p:sldId id="287" r:id="rId13"/>
    <p:sldId id="429" r:id="rId14"/>
    <p:sldId id="433" r:id="rId15"/>
    <p:sldId id="435" r:id="rId16"/>
    <p:sldId id="289" r:id="rId17"/>
    <p:sldId id="290" r:id="rId18"/>
    <p:sldId id="437" r:id="rId19"/>
    <p:sldId id="431" r:id="rId20"/>
    <p:sldId id="292" r:id="rId21"/>
    <p:sldId id="293" r:id="rId22"/>
    <p:sldId id="461" r:id="rId23"/>
    <p:sldId id="295" r:id="rId24"/>
    <p:sldId id="296" r:id="rId25"/>
    <p:sldId id="297" r:id="rId26"/>
    <p:sldId id="438" r:id="rId27"/>
    <p:sldId id="4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7B1CB-25CB-44A2-AC80-8EB3C9B46943}" type="doc">
      <dgm:prSet loTypeId="urn:microsoft.com/office/officeart/2008/layout/RadialCluster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9CD88D5-789C-41FC-93D1-F01A42D25990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Indo-Iranian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AAEEAA1B-E23F-4A58-A773-7F7A4C24B7D8}" type="parTrans" cxnId="{312CC49D-7F8D-45BE-B673-DFA43C72ADE8}">
      <dgm:prSet/>
      <dgm:spPr/>
      <dgm:t>
        <a:bodyPr/>
        <a:lstStyle/>
        <a:p>
          <a:endParaRPr lang="en-US"/>
        </a:p>
      </dgm:t>
    </dgm:pt>
    <dgm:pt modelId="{7C966836-EA31-4D49-AAFA-8100652AE97B}" type="sibTrans" cxnId="{312CC49D-7F8D-45BE-B673-DFA43C72ADE8}">
      <dgm:prSet/>
      <dgm:spPr/>
      <dgm:t>
        <a:bodyPr/>
        <a:lstStyle/>
        <a:p>
          <a:endParaRPr lang="en-US"/>
        </a:p>
      </dgm:t>
    </dgm:pt>
    <dgm:pt modelId="{1AD61D8F-35CA-4F02-A21E-663CB2769C44}">
      <dgm:prSet phldrT="[Text]"/>
      <dgm:spPr/>
      <dgm:t>
        <a:bodyPr/>
        <a:lstStyle/>
        <a:p>
          <a:r>
            <a:rPr lang="en-US" dirty="0" smtClean="0">
              <a:latin typeface="Britannic Bold" pitchFamily="34" charset="0"/>
            </a:rPr>
            <a:t>Indic:</a:t>
          </a:r>
          <a:endParaRPr lang="en-US" dirty="0">
            <a:latin typeface="Britannic Bold" pitchFamily="34" charset="0"/>
          </a:endParaRPr>
        </a:p>
      </dgm:t>
    </dgm:pt>
    <dgm:pt modelId="{6EA7F2D1-8C97-4381-9778-EFB499310995}" type="parTrans" cxnId="{C8DC6927-1A33-4103-B250-C17A3969DF0D}">
      <dgm:prSet/>
      <dgm:spPr/>
      <dgm:t>
        <a:bodyPr/>
        <a:lstStyle/>
        <a:p>
          <a:endParaRPr lang="en-US"/>
        </a:p>
      </dgm:t>
    </dgm:pt>
    <dgm:pt modelId="{98916FB8-4E69-45FA-8D42-54F7E9FBACC5}" type="sibTrans" cxnId="{C8DC6927-1A33-4103-B250-C17A3969DF0D}">
      <dgm:prSet/>
      <dgm:spPr/>
      <dgm:t>
        <a:bodyPr/>
        <a:lstStyle/>
        <a:p>
          <a:endParaRPr lang="en-US"/>
        </a:p>
      </dgm:t>
    </dgm:pt>
    <dgm:pt modelId="{AA189F93-F175-4A47-BD7B-57E377D5E288}">
      <dgm:prSet phldrT="[Text]"/>
      <dgm:spPr/>
      <dgm:t>
        <a:bodyPr/>
        <a:lstStyle/>
        <a:p>
          <a:r>
            <a:rPr lang="en-US" i="0" dirty="0" smtClean="0">
              <a:latin typeface="Britannic Bold" pitchFamily="34" charset="0"/>
            </a:rPr>
            <a:t>Iranian</a:t>
          </a:r>
          <a:endParaRPr lang="en-US" i="0" dirty="0">
            <a:latin typeface="Britannic Bold" pitchFamily="34" charset="0"/>
          </a:endParaRPr>
        </a:p>
      </dgm:t>
    </dgm:pt>
    <dgm:pt modelId="{48360879-8DDC-4B72-886C-D54874174571}" type="parTrans" cxnId="{D3091244-C778-457A-A387-9900FE85F034}">
      <dgm:prSet/>
      <dgm:spPr/>
      <dgm:t>
        <a:bodyPr/>
        <a:lstStyle/>
        <a:p>
          <a:endParaRPr lang="en-US"/>
        </a:p>
      </dgm:t>
    </dgm:pt>
    <dgm:pt modelId="{E98C7D26-F584-4DDB-BB67-0487518BA170}" type="sibTrans" cxnId="{D3091244-C778-457A-A387-9900FE85F034}">
      <dgm:prSet/>
      <dgm:spPr/>
      <dgm:t>
        <a:bodyPr/>
        <a:lstStyle/>
        <a:p>
          <a:endParaRPr lang="en-US"/>
        </a:p>
      </dgm:t>
    </dgm:pt>
    <dgm:pt modelId="{80E7FB8C-33E6-4A7E-B8C0-4DA977AAEF97}">
      <dgm:prSet phldrT="[Text]"/>
      <dgm:spPr/>
      <dgm:t>
        <a:bodyPr/>
        <a:lstStyle/>
        <a:p>
          <a:r>
            <a:rPr lang="en-US" dirty="0" smtClean="0"/>
            <a:t>Hindi</a:t>
          </a:r>
          <a:endParaRPr lang="en-US" dirty="0"/>
        </a:p>
      </dgm:t>
    </dgm:pt>
    <dgm:pt modelId="{D1EAB92B-B4EA-43EB-86D2-11EC63269AF8}" type="parTrans" cxnId="{85B9893C-0EF0-4913-A8C3-B0AE2CC1AA35}">
      <dgm:prSet/>
      <dgm:spPr/>
      <dgm:t>
        <a:bodyPr/>
        <a:lstStyle/>
        <a:p>
          <a:endParaRPr lang="en-US"/>
        </a:p>
      </dgm:t>
    </dgm:pt>
    <dgm:pt modelId="{7EA18635-0DE4-4D39-8B39-9C609410AC11}" type="sibTrans" cxnId="{85B9893C-0EF0-4913-A8C3-B0AE2CC1AA35}">
      <dgm:prSet/>
      <dgm:spPr/>
      <dgm:t>
        <a:bodyPr/>
        <a:lstStyle/>
        <a:p>
          <a:endParaRPr lang="en-US"/>
        </a:p>
      </dgm:t>
    </dgm:pt>
    <dgm:pt modelId="{8593C095-15B0-4F0E-B79D-6FA7AE69A664}">
      <dgm:prSet phldrT="[Text]"/>
      <dgm:spPr/>
      <dgm:t>
        <a:bodyPr/>
        <a:lstStyle/>
        <a:p>
          <a:r>
            <a:rPr lang="en-US" dirty="0" smtClean="0"/>
            <a:t>15 Others</a:t>
          </a:r>
          <a:endParaRPr lang="en-US" dirty="0"/>
        </a:p>
      </dgm:t>
    </dgm:pt>
    <dgm:pt modelId="{5FDA4D3C-6AB6-4730-B6DE-50DE675BD92D}" type="parTrans" cxnId="{D06EA152-DB0D-4E55-ACEF-D2947DE67D43}">
      <dgm:prSet/>
      <dgm:spPr/>
      <dgm:t>
        <a:bodyPr/>
        <a:lstStyle/>
        <a:p>
          <a:endParaRPr lang="en-US"/>
        </a:p>
      </dgm:t>
    </dgm:pt>
    <dgm:pt modelId="{798C22ED-CB4D-42F5-9754-F81F2521F163}" type="sibTrans" cxnId="{D06EA152-DB0D-4E55-ACEF-D2947DE67D43}">
      <dgm:prSet/>
      <dgm:spPr/>
      <dgm:t>
        <a:bodyPr/>
        <a:lstStyle/>
        <a:p>
          <a:endParaRPr lang="en-US"/>
        </a:p>
      </dgm:t>
    </dgm:pt>
    <dgm:pt modelId="{F7D21320-D150-49EC-A32F-D0EC1A14616B}">
      <dgm:prSet phldrT="[Text]"/>
      <dgm:spPr/>
      <dgm:t>
        <a:bodyPr/>
        <a:lstStyle/>
        <a:p>
          <a:r>
            <a:rPr lang="en-US" dirty="0" smtClean="0"/>
            <a:t>Farsi</a:t>
          </a:r>
          <a:endParaRPr lang="en-US" dirty="0"/>
        </a:p>
      </dgm:t>
    </dgm:pt>
    <dgm:pt modelId="{B3860F8E-E319-412F-9A71-2EB3F4F5BC7B}" type="parTrans" cxnId="{3343F36C-DBEA-48F5-87DE-66DD2D8B7F0F}">
      <dgm:prSet/>
      <dgm:spPr/>
      <dgm:t>
        <a:bodyPr/>
        <a:lstStyle/>
        <a:p>
          <a:endParaRPr lang="en-US"/>
        </a:p>
      </dgm:t>
    </dgm:pt>
    <dgm:pt modelId="{CAB23F76-8862-496E-9613-0EAC4CA424BF}" type="sibTrans" cxnId="{3343F36C-DBEA-48F5-87DE-66DD2D8B7F0F}">
      <dgm:prSet/>
      <dgm:spPr/>
      <dgm:t>
        <a:bodyPr/>
        <a:lstStyle/>
        <a:p>
          <a:endParaRPr lang="en-US"/>
        </a:p>
      </dgm:t>
    </dgm:pt>
    <dgm:pt modelId="{1BFF0BB8-7866-4266-82A9-3057A8063501}">
      <dgm:prSet phldrT="[Text]"/>
      <dgm:spPr/>
      <dgm:t>
        <a:bodyPr/>
        <a:lstStyle/>
        <a:p>
          <a:r>
            <a:rPr lang="en-US" dirty="0" smtClean="0"/>
            <a:t>Pashto</a:t>
          </a:r>
          <a:endParaRPr lang="en-US" dirty="0"/>
        </a:p>
      </dgm:t>
    </dgm:pt>
    <dgm:pt modelId="{73E1C2F1-EF88-4955-89A3-E9DB46761A4F}" type="parTrans" cxnId="{393108D3-A47A-4A7B-AA57-6F1049D31C9B}">
      <dgm:prSet/>
      <dgm:spPr/>
      <dgm:t>
        <a:bodyPr/>
        <a:lstStyle/>
        <a:p>
          <a:endParaRPr lang="en-US"/>
        </a:p>
      </dgm:t>
    </dgm:pt>
    <dgm:pt modelId="{89C0F7DC-423E-4E21-AD32-45004F82CBD7}" type="sibTrans" cxnId="{393108D3-A47A-4A7B-AA57-6F1049D31C9B}">
      <dgm:prSet/>
      <dgm:spPr/>
      <dgm:t>
        <a:bodyPr/>
        <a:lstStyle/>
        <a:p>
          <a:endParaRPr lang="en-US"/>
        </a:p>
      </dgm:t>
    </dgm:pt>
    <dgm:pt modelId="{7ED9025B-8624-4D16-960A-E4F87FF2150D}">
      <dgm:prSet phldrT="[Text]"/>
      <dgm:spPr/>
      <dgm:t>
        <a:bodyPr/>
        <a:lstStyle/>
        <a:p>
          <a:r>
            <a:rPr lang="en-US" dirty="0" smtClean="0"/>
            <a:t>Kurdish</a:t>
          </a:r>
          <a:endParaRPr lang="en-US" dirty="0"/>
        </a:p>
      </dgm:t>
    </dgm:pt>
    <dgm:pt modelId="{9CC1CF0E-8EB5-4B32-AB97-10BCD617DF59}" type="parTrans" cxnId="{C6DD538D-B8E9-47EC-9AC6-6D124A916663}">
      <dgm:prSet/>
      <dgm:spPr/>
      <dgm:t>
        <a:bodyPr/>
        <a:lstStyle/>
        <a:p>
          <a:endParaRPr lang="en-US"/>
        </a:p>
      </dgm:t>
    </dgm:pt>
    <dgm:pt modelId="{4919C2A3-976E-44C2-A3F6-5DAEE2000617}" type="sibTrans" cxnId="{C6DD538D-B8E9-47EC-9AC6-6D124A916663}">
      <dgm:prSet/>
      <dgm:spPr/>
      <dgm:t>
        <a:bodyPr/>
        <a:lstStyle/>
        <a:p>
          <a:endParaRPr lang="en-US"/>
        </a:p>
      </dgm:t>
    </dgm:pt>
    <dgm:pt modelId="{416CC047-3320-469E-AF3C-BA49782A6CF6}" type="pres">
      <dgm:prSet presAssocID="{A7F7B1CB-25CB-44A2-AC80-8EB3C9B469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18B76F-A5EB-4C70-98A5-5AA0EEA85621}" type="pres">
      <dgm:prSet presAssocID="{39CD88D5-789C-41FC-93D1-F01A42D25990}" presName="textCenter" presStyleLbl="node1" presStyleIdx="0" presStyleCnt="8"/>
      <dgm:spPr/>
      <dgm:t>
        <a:bodyPr/>
        <a:lstStyle/>
        <a:p>
          <a:endParaRPr lang="en-US"/>
        </a:p>
      </dgm:t>
    </dgm:pt>
    <dgm:pt modelId="{BB56EA24-7107-4593-9C4E-8107B7653424}" type="pres">
      <dgm:prSet presAssocID="{39CD88D5-789C-41FC-93D1-F01A42D25990}" presName="cycle_1" presStyleCnt="0"/>
      <dgm:spPr/>
    </dgm:pt>
    <dgm:pt modelId="{F81451A6-0EB5-435B-BDAB-7A2540008974}" type="pres">
      <dgm:prSet presAssocID="{1AD61D8F-35CA-4F02-A21E-663CB2769C44}" presName="childCenter1" presStyleLbl="node1" presStyleIdx="1" presStyleCnt="8"/>
      <dgm:spPr/>
      <dgm:t>
        <a:bodyPr/>
        <a:lstStyle/>
        <a:p>
          <a:endParaRPr lang="en-US"/>
        </a:p>
      </dgm:t>
    </dgm:pt>
    <dgm:pt modelId="{0FB0F225-6EBA-485E-8581-FB207144A52B}" type="pres">
      <dgm:prSet presAssocID="{D1EAB92B-B4EA-43EB-86D2-11EC63269AF8}" presName="Name141" presStyleLbl="parChTrans1D3" presStyleIdx="0" presStyleCnt="5"/>
      <dgm:spPr/>
      <dgm:t>
        <a:bodyPr/>
        <a:lstStyle/>
        <a:p>
          <a:endParaRPr lang="en-US"/>
        </a:p>
      </dgm:t>
    </dgm:pt>
    <dgm:pt modelId="{D707105F-A3D7-4E35-9E82-F44D2C39AFA5}" type="pres">
      <dgm:prSet presAssocID="{80E7FB8C-33E6-4A7E-B8C0-4DA977AAEF97}" presName="tex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2D6E5-566A-48AB-83D0-106B136ECF2C}" type="pres">
      <dgm:prSet presAssocID="{5FDA4D3C-6AB6-4730-B6DE-50DE675BD92D}" presName="Name141" presStyleLbl="parChTrans1D3" presStyleIdx="1" presStyleCnt="5"/>
      <dgm:spPr/>
      <dgm:t>
        <a:bodyPr/>
        <a:lstStyle/>
        <a:p>
          <a:endParaRPr lang="en-US"/>
        </a:p>
      </dgm:t>
    </dgm:pt>
    <dgm:pt modelId="{5227BAC3-6810-4D29-81D4-823DFEDBADFA}" type="pres">
      <dgm:prSet presAssocID="{8593C095-15B0-4F0E-B79D-6FA7AE69A664}" presName="tex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9CDB0-BD58-44F5-B23B-9284CC9B36B9}" type="pres">
      <dgm:prSet presAssocID="{6EA7F2D1-8C97-4381-9778-EFB499310995}" presName="Name144" presStyleLbl="parChTrans1D2" presStyleIdx="0" presStyleCnt="2"/>
      <dgm:spPr/>
      <dgm:t>
        <a:bodyPr/>
        <a:lstStyle/>
        <a:p>
          <a:endParaRPr lang="en-US"/>
        </a:p>
      </dgm:t>
    </dgm:pt>
    <dgm:pt modelId="{85CC3CEA-BA0C-4E7B-BBC6-12535D53224F}" type="pres">
      <dgm:prSet presAssocID="{39CD88D5-789C-41FC-93D1-F01A42D25990}" presName="cycle_2" presStyleCnt="0"/>
      <dgm:spPr/>
    </dgm:pt>
    <dgm:pt modelId="{D72499DD-3843-4CC9-B62F-20278D201D08}" type="pres">
      <dgm:prSet presAssocID="{AA189F93-F175-4A47-BD7B-57E377D5E288}" presName="childCenter2" presStyleLbl="node1" presStyleIdx="4" presStyleCnt="8"/>
      <dgm:spPr/>
      <dgm:t>
        <a:bodyPr/>
        <a:lstStyle/>
        <a:p>
          <a:endParaRPr lang="en-US"/>
        </a:p>
      </dgm:t>
    </dgm:pt>
    <dgm:pt modelId="{0E97AB67-2934-4A99-B125-134804B3FFF6}" type="pres">
      <dgm:prSet presAssocID="{B3860F8E-E319-412F-9A71-2EB3F4F5BC7B}" presName="Name218" presStyleLbl="parChTrans1D3" presStyleIdx="2" presStyleCnt="5"/>
      <dgm:spPr/>
      <dgm:t>
        <a:bodyPr/>
        <a:lstStyle/>
        <a:p>
          <a:endParaRPr lang="en-US"/>
        </a:p>
      </dgm:t>
    </dgm:pt>
    <dgm:pt modelId="{3CB75BB4-E6DF-4D79-94E0-C8F36702657F}" type="pres">
      <dgm:prSet presAssocID="{F7D21320-D150-49EC-A32F-D0EC1A14616B}" presName="text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69800-F0D9-4553-B2EC-3847BAFC3DEA}" type="pres">
      <dgm:prSet presAssocID="{73E1C2F1-EF88-4955-89A3-E9DB46761A4F}" presName="Name218" presStyleLbl="parChTrans1D3" presStyleIdx="3" presStyleCnt="5"/>
      <dgm:spPr/>
      <dgm:t>
        <a:bodyPr/>
        <a:lstStyle/>
        <a:p>
          <a:endParaRPr lang="en-US"/>
        </a:p>
      </dgm:t>
    </dgm:pt>
    <dgm:pt modelId="{36A80D42-F578-4CA7-AE7B-CB8B178B18D1}" type="pres">
      <dgm:prSet presAssocID="{1BFF0BB8-7866-4266-82A9-3057A8063501}" presName="text2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86481-7EB1-4EDE-8420-A160ABB84A46}" type="pres">
      <dgm:prSet presAssocID="{9CC1CF0E-8EB5-4B32-AB97-10BCD617DF59}" presName="Name218" presStyleLbl="parChTrans1D3" presStyleIdx="4" presStyleCnt="5"/>
      <dgm:spPr/>
      <dgm:t>
        <a:bodyPr/>
        <a:lstStyle/>
        <a:p>
          <a:endParaRPr lang="en-US"/>
        </a:p>
      </dgm:t>
    </dgm:pt>
    <dgm:pt modelId="{9E68F323-9F5A-4D11-B3B0-4EACDCCA0FF1}" type="pres">
      <dgm:prSet presAssocID="{7ED9025B-8624-4D16-960A-E4F87FF2150D}" presName="text2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FC053-245C-47EE-A09E-074742109A07}" type="pres">
      <dgm:prSet presAssocID="{48360879-8DDC-4B72-886C-D54874174571}" presName="Name221" presStyleLbl="parChTrans1D2" presStyleIdx="1" presStyleCnt="2"/>
      <dgm:spPr/>
      <dgm:t>
        <a:bodyPr/>
        <a:lstStyle/>
        <a:p>
          <a:endParaRPr lang="en-US"/>
        </a:p>
      </dgm:t>
    </dgm:pt>
  </dgm:ptLst>
  <dgm:cxnLst>
    <dgm:cxn modelId="{85B9893C-0EF0-4913-A8C3-B0AE2CC1AA35}" srcId="{1AD61D8F-35CA-4F02-A21E-663CB2769C44}" destId="{80E7FB8C-33E6-4A7E-B8C0-4DA977AAEF97}" srcOrd="0" destOrd="0" parTransId="{D1EAB92B-B4EA-43EB-86D2-11EC63269AF8}" sibTransId="{7EA18635-0DE4-4D39-8B39-9C609410AC11}"/>
    <dgm:cxn modelId="{EBFBCDFB-1B15-44FB-B50C-E7DD603A3AB7}" type="presOf" srcId="{5FDA4D3C-6AB6-4730-B6DE-50DE675BD92D}" destId="{E702D6E5-566A-48AB-83D0-106B136ECF2C}" srcOrd="0" destOrd="0" presId="urn:microsoft.com/office/officeart/2008/layout/RadialCluster"/>
    <dgm:cxn modelId="{8FCF01FA-AD8F-46EA-810C-82B4F5185D23}" type="presOf" srcId="{8593C095-15B0-4F0E-B79D-6FA7AE69A664}" destId="{5227BAC3-6810-4D29-81D4-823DFEDBADFA}" srcOrd="0" destOrd="0" presId="urn:microsoft.com/office/officeart/2008/layout/RadialCluster"/>
    <dgm:cxn modelId="{312CC49D-7F8D-45BE-B673-DFA43C72ADE8}" srcId="{A7F7B1CB-25CB-44A2-AC80-8EB3C9B46943}" destId="{39CD88D5-789C-41FC-93D1-F01A42D25990}" srcOrd="0" destOrd="0" parTransId="{AAEEAA1B-E23F-4A58-A773-7F7A4C24B7D8}" sibTransId="{7C966836-EA31-4D49-AAFA-8100652AE97B}"/>
    <dgm:cxn modelId="{48E4C7DC-4C31-462A-BDC5-ADB2C9AC13D2}" type="presOf" srcId="{AA189F93-F175-4A47-BD7B-57E377D5E288}" destId="{D72499DD-3843-4CC9-B62F-20278D201D08}" srcOrd="0" destOrd="0" presId="urn:microsoft.com/office/officeart/2008/layout/RadialCluster"/>
    <dgm:cxn modelId="{6A03EE3A-7C05-4FFB-8A9E-CE62CC180053}" type="presOf" srcId="{39CD88D5-789C-41FC-93D1-F01A42D25990}" destId="{FA18B76F-A5EB-4C70-98A5-5AA0EEA85621}" srcOrd="0" destOrd="0" presId="urn:microsoft.com/office/officeart/2008/layout/RadialCluster"/>
    <dgm:cxn modelId="{FB1057CD-274A-4C74-8510-8C02CEB9FC00}" type="presOf" srcId="{48360879-8DDC-4B72-886C-D54874174571}" destId="{163FC053-245C-47EE-A09E-074742109A07}" srcOrd="0" destOrd="0" presId="urn:microsoft.com/office/officeart/2008/layout/RadialCluster"/>
    <dgm:cxn modelId="{C8DC6927-1A33-4103-B250-C17A3969DF0D}" srcId="{39CD88D5-789C-41FC-93D1-F01A42D25990}" destId="{1AD61D8F-35CA-4F02-A21E-663CB2769C44}" srcOrd="0" destOrd="0" parTransId="{6EA7F2D1-8C97-4381-9778-EFB499310995}" sibTransId="{98916FB8-4E69-45FA-8D42-54F7E9FBACC5}"/>
    <dgm:cxn modelId="{3343F36C-DBEA-48F5-87DE-66DD2D8B7F0F}" srcId="{AA189F93-F175-4A47-BD7B-57E377D5E288}" destId="{F7D21320-D150-49EC-A32F-D0EC1A14616B}" srcOrd="0" destOrd="0" parTransId="{B3860F8E-E319-412F-9A71-2EB3F4F5BC7B}" sibTransId="{CAB23F76-8862-496E-9613-0EAC4CA424BF}"/>
    <dgm:cxn modelId="{8009854F-144A-4BF9-B09D-1289460F9A45}" type="presOf" srcId="{1AD61D8F-35CA-4F02-A21E-663CB2769C44}" destId="{F81451A6-0EB5-435B-BDAB-7A2540008974}" srcOrd="0" destOrd="0" presId="urn:microsoft.com/office/officeart/2008/layout/RadialCluster"/>
    <dgm:cxn modelId="{9A5DB933-107E-451E-A6E0-F1BF2ABA9815}" type="presOf" srcId="{1BFF0BB8-7866-4266-82A9-3057A8063501}" destId="{36A80D42-F578-4CA7-AE7B-CB8B178B18D1}" srcOrd="0" destOrd="0" presId="urn:microsoft.com/office/officeart/2008/layout/RadialCluster"/>
    <dgm:cxn modelId="{D3091244-C778-457A-A387-9900FE85F034}" srcId="{39CD88D5-789C-41FC-93D1-F01A42D25990}" destId="{AA189F93-F175-4A47-BD7B-57E377D5E288}" srcOrd="1" destOrd="0" parTransId="{48360879-8DDC-4B72-886C-D54874174571}" sibTransId="{E98C7D26-F584-4DDB-BB67-0487518BA170}"/>
    <dgm:cxn modelId="{951BC989-35C4-4FB0-9B89-3438383F6652}" type="presOf" srcId="{6EA7F2D1-8C97-4381-9778-EFB499310995}" destId="{6DF9CDB0-BD58-44F5-B23B-9284CC9B36B9}" srcOrd="0" destOrd="0" presId="urn:microsoft.com/office/officeart/2008/layout/RadialCluster"/>
    <dgm:cxn modelId="{1529F352-7140-4C90-853B-24D74B0EF2CF}" type="presOf" srcId="{7ED9025B-8624-4D16-960A-E4F87FF2150D}" destId="{9E68F323-9F5A-4D11-B3B0-4EACDCCA0FF1}" srcOrd="0" destOrd="0" presId="urn:microsoft.com/office/officeart/2008/layout/RadialCluster"/>
    <dgm:cxn modelId="{113EDFAE-7FF0-4B7E-AC6A-9AD5E0DF6F26}" type="presOf" srcId="{9CC1CF0E-8EB5-4B32-AB97-10BCD617DF59}" destId="{6FC86481-7EB1-4EDE-8420-A160ABB84A46}" srcOrd="0" destOrd="0" presId="urn:microsoft.com/office/officeart/2008/layout/RadialCluster"/>
    <dgm:cxn modelId="{FB9D351D-C45F-4367-A1C7-BC41F420BAAE}" type="presOf" srcId="{D1EAB92B-B4EA-43EB-86D2-11EC63269AF8}" destId="{0FB0F225-6EBA-485E-8581-FB207144A52B}" srcOrd="0" destOrd="0" presId="urn:microsoft.com/office/officeart/2008/layout/RadialCluster"/>
    <dgm:cxn modelId="{9F902894-6D97-4BA8-8FAA-CCA9CE1398CC}" type="presOf" srcId="{A7F7B1CB-25CB-44A2-AC80-8EB3C9B46943}" destId="{416CC047-3320-469E-AF3C-BA49782A6CF6}" srcOrd="0" destOrd="0" presId="urn:microsoft.com/office/officeart/2008/layout/RadialCluster"/>
    <dgm:cxn modelId="{E2FC61AE-E125-488F-8EB7-62C09E5937AA}" type="presOf" srcId="{F7D21320-D150-49EC-A32F-D0EC1A14616B}" destId="{3CB75BB4-E6DF-4D79-94E0-C8F36702657F}" srcOrd="0" destOrd="0" presId="urn:microsoft.com/office/officeart/2008/layout/RadialCluster"/>
    <dgm:cxn modelId="{D06EA152-DB0D-4E55-ACEF-D2947DE67D43}" srcId="{1AD61D8F-35CA-4F02-A21E-663CB2769C44}" destId="{8593C095-15B0-4F0E-B79D-6FA7AE69A664}" srcOrd="1" destOrd="0" parTransId="{5FDA4D3C-6AB6-4730-B6DE-50DE675BD92D}" sibTransId="{798C22ED-CB4D-42F5-9754-F81F2521F163}"/>
    <dgm:cxn modelId="{81903FC9-28D0-4F31-A9D2-10D5D09717A7}" type="presOf" srcId="{B3860F8E-E319-412F-9A71-2EB3F4F5BC7B}" destId="{0E97AB67-2934-4A99-B125-134804B3FFF6}" srcOrd="0" destOrd="0" presId="urn:microsoft.com/office/officeart/2008/layout/RadialCluster"/>
    <dgm:cxn modelId="{393108D3-A47A-4A7B-AA57-6F1049D31C9B}" srcId="{AA189F93-F175-4A47-BD7B-57E377D5E288}" destId="{1BFF0BB8-7866-4266-82A9-3057A8063501}" srcOrd="1" destOrd="0" parTransId="{73E1C2F1-EF88-4955-89A3-E9DB46761A4F}" sibTransId="{89C0F7DC-423E-4E21-AD32-45004F82CBD7}"/>
    <dgm:cxn modelId="{EC89F61B-90A1-4FCB-AE89-D2EC7512C548}" type="presOf" srcId="{80E7FB8C-33E6-4A7E-B8C0-4DA977AAEF97}" destId="{D707105F-A3D7-4E35-9E82-F44D2C39AFA5}" srcOrd="0" destOrd="0" presId="urn:microsoft.com/office/officeart/2008/layout/RadialCluster"/>
    <dgm:cxn modelId="{92ABEF6B-843B-46B4-880E-FE5292FC01B4}" type="presOf" srcId="{73E1C2F1-EF88-4955-89A3-E9DB46761A4F}" destId="{69369800-F0D9-4553-B2EC-3847BAFC3DEA}" srcOrd="0" destOrd="0" presId="urn:microsoft.com/office/officeart/2008/layout/RadialCluster"/>
    <dgm:cxn modelId="{C6DD538D-B8E9-47EC-9AC6-6D124A916663}" srcId="{AA189F93-F175-4A47-BD7B-57E377D5E288}" destId="{7ED9025B-8624-4D16-960A-E4F87FF2150D}" srcOrd="2" destOrd="0" parTransId="{9CC1CF0E-8EB5-4B32-AB97-10BCD617DF59}" sibTransId="{4919C2A3-976E-44C2-A3F6-5DAEE2000617}"/>
    <dgm:cxn modelId="{4962407C-9FBD-4D66-A8FA-BD574014E0B3}" type="presParOf" srcId="{416CC047-3320-469E-AF3C-BA49782A6CF6}" destId="{FA18B76F-A5EB-4C70-98A5-5AA0EEA85621}" srcOrd="0" destOrd="0" presId="urn:microsoft.com/office/officeart/2008/layout/RadialCluster"/>
    <dgm:cxn modelId="{01CFA346-7EBD-4E2D-93CF-7C984BFB91FA}" type="presParOf" srcId="{416CC047-3320-469E-AF3C-BA49782A6CF6}" destId="{BB56EA24-7107-4593-9C4E-8107B7653424}" srcOrd="1" destOrd="0" presId="urn:microsoft.com/office/officeart/2008/layout/RadialCluster"/>
    <dgm:cxn modelId="{EB890415-DB21-4CD4-B2FC-A13AA5712C05}" type="presParOf" srcId="{BB56EA24-7107-4593-9C4E-8107B7653424}" destId="{F81451A6-0EB5-435B-BDAB-7A2540008974}" srcOrd="0" destOrd="0" presId="urn:microsoft.com/office/officeart/2008/layout/RadialCluster"/>
    <dgm:cxn modelId="{3C3D9E7C-27F7-411E-8C17-D820DFFFF5D6}" type="presParOf" srcId="{BB56EA24-7107-4593-9C4E-8107B7653424}" destId="{0FB0F225-6EBA-485E-8581-FB207144A52B}" srcOrd="1" destOrd="0" presId="urn:microsoft.com/office/officeart/2008/layout/RadialCluster"/>
    <dgm:cxn modelId="{99B828C6-5BD5-4D62-B692-112701F158D4}" type="presParOf" srcId="{BB56EA24-7107-4593-9C4E-8107B7653424}" destId="{D707105F-A3D7-4E35-9E82-F44D2C39AFA5}" srcOrd="2" destOrd="0" presId="urn:microsoft.com/office/officeart/2008/layout/RadialCluster"/>
    <dgm:cxn modelId="{AC6A89AC-5242-43F8-8F64-B8C8E2E71F66}" type="presParOf" srcId="{BB56EA24-7107-4593-9C4E-8107B7653424}" destId="{E702D6E5-566A-48AB-83D0-106B136ECF2C}" srcOrd="3" destOrd="0" presId="urn:microsoft.com/office/officeart/2008/layout/RadialCluster"/>
    <dgm:cxn modelId="{EB436538-4DB0-49C2-8583-38B7A58499E0}" type="presParOf" srcId="{BB56EA24-7107-4593-9C4E-8107B7653424}" destId="{5227BAC3-6810-4D29-81D4-823DFEDBADFA}" srcOrd="4" destOrd="0" presId="urn:microsoft.com/office/officeart/2008/layout/RadialCluster"/>
    <dgm:cxn modelId="{2F3A8CDB-4352-41DF-BF19-A6B98975A319}" type="presParOf" srcId="{416CC047-3320-469E-AF3C-BA49782A6CF6}" destId="{6DF9CDB0-BD58-44F5-B23B-9284CC9B36B9}" srcOrd="2" destOrd="0" presId="urn:microsoft.com/office/officeart/2008/layout/RadialCluster"/>
    <dgm:cxn modelId="{68A78017-F75F-415A-9027-4E8AA4F2509F}" type="presParOf" srcId="{416CC047-3320-469E-AF3C-BA49782A6CF6}" destId="{85CC3CEA-BA0C-4E7B-BBC6-12535D53224F}" srcOrd="3" destOrd="0" presId="urn:microsoft.com/office/officeart/2008/layout/RadialCluster"/>
    <dgm:cxn modelId="{584FFCB2-F7C8-47C3-90B3-2A3D94AFFAEF}" type="presParOf" srcId="{85CC3CEA-BA0C-4E7B-BBC6-12535D53224F}" destId="{D72499DD-3843-4CC9-B62F-20278D201D08}" srcOrd="0" destOrd="0" presId="urn:microsoft.com/office/officeart/2008/layout/RadialCluster"/>
    <dgm:cxn modelId="{3F1C06C2-AF6E-4C9F-9B26-D499BF5C249A}" type="presParOf" srcId="{85CC3CEA-BA0C-4E7B-BBC6-12535D53224F}" destId="{0E97AB67-2934-4A99-B125-134804B3FFF6}" srcOrd="1" destOrd="0" presId="urn:microsoft.com/office/officeart/2008/layout/RadialCluster"/>
    <dgm:cxn modelId="{1F4ED844-6DF0-4B2A-8283-CD630E873819}" type="presParOf" srcId="{85CC3CEA-BA0C-4E7B-BBC6-12535D53224F}" destId="{3CB75BB4-E6DF-4D79-94E0-C8F36702657F}" srcOrd="2" destOrd="0" presId="urn:microsoft.com/office/officeart/2008/layout/RadialCluster"/>
    <dgm:cxn modelId="{176A4E2D-200C-4D1A-8D8A-A37EB19CBC5D}" type="presParOf" srcId="{85CC3CEA-BA0C-4E7B-BBC6-12535D53224F}" destId="{69369800-F0D9-4553-B2EC-3847BAFC3DEA}" srcOrd="3" destOrd="0" presId="urn:microsoft.com/office/officeart/2008/layout/RadialCluster"/>
    <dgm:cxn modelId="{C958E547-F9E4-478A-B5CD-DA4FE4B9AF14}" type="presParOf" srcId="{85CC3CEA-BA0C-4E7B-BBC6-12535D53224F}" destId="{36A80D42-F578-4CA7-AE7B-CB8B178B18D1}" srcOrd="4" destOrd="0" presId="urn:microsoft.com/office/officeart/2008/layout/RadialCluster"/>
    <dgm:cxn modelId="{AED1C031-29AD-4F7D-8747-449C413789C7}" type="presParOf" srcId="{85CC3CEA-BA0C-4E7B-BBC6-12535D53224F}" destId="{6FC86481-7EB1-4EDE-8420-A160ABB84A46}" srcOrd="5" destOrd="0" presId="urn:microsoft.com/office/officeart/2008/layout/RadialCluster"/>
    <dgm:cxn modelId="{763B163C-4868-44BD-940E-0903D000FC53}" type="presParOf" srcId="{85CC3CEA-BA0C-4E7B-BBC6-12535D53224F}" destId="{9E68F323-9F5A-4D11-B3B0-4EACDCCA0FF1}" srcOrd="6" destOrd="0" presId="urn:microsoft.com/office/officeart/2008/layout/RadialCluster"/>
    <dgm:cxn modelId="{39314020-5906-4741-B792-EFBE243DDBF4}" type="presParOf" srcId="{416CC047-3320-469E-AF3C-BA49782A6CF6}" destId="{163FC053-245C-47EE-A09E-074742109A07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36B8E-0362-409D-BD4E-B87B60EAD3B0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A22D77-7214-4D99-8613-24D67F720476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Romance Languages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28F29156-B340-4E95-931D-A6624E7BC96C}" type="parTrans" cxnId="{86962DC9-86A2-446F-836B-EF5A672FA624}">
      <dgm:prSet/>
      <dgm:spPr/>
      <dgm:t>
        <a:bodyPr/>
        <a:lstStyle/>
        <a:p>
          <a:endParaRPr lang="en-US"/>
        </a:p>
      </dgm:t>
    </dgm:pt>
    <dgm:pt modelId="{C1E2E4C6-7DB0-433B-B66B-DE7FE8733284}" type="sibTrans" cxnId="{86962DC9-86A2-446F-836B-EF5A672FA624}">
      <dgm:prSet/>
      <dgm:spPr/>
      <dgm:t>
        <a:bodyPr/>
        <a:lstStyle/>
        <a:p>
          <a:endParaRPr lang="en-US"/>
        </a:p>
      </dgm:t>
    </dgm:pt>
    <dgm:pt modelId="{FB392B3B-8579-41D9-A74E-F40842DB6672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Germanic Languages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984C7707-61B8-4D1E-AA0B-5D6502DB6A97}" type="parTrans" cxnId="{33D7E881-71DB-45C1-ABDE-F4FCD57F8C79}">
      <dgm:prSet/>
      <dgm:spPr/>
      <dgm:t>
        <a:bodyPr/>
        <a:lstStyle/>
        <a:p>
          <a:endParaRPr lang="en-US"/>
        </a:p>
      </dgm:t>
    </dgm:pt>
    <dgm:pt modelId="{24DCCDE5-3B2D-43C9-BB1E-B22FD9650A1D}" type="sibTrans" cxnId="{33D7E881-71DB-45C1-ABDE-F4FCD57F8C79}">
      <dgm:prSet/>
      <dgm:spPr/>
      <dgm:t>
        <a:bodyPr/>
        <a:lstStyle/>
        <a:p>
          <a:endParaRPr lang="en-US"/>
        </a:p>
      </dgm:t>
    </dgm:pt>
    <dgm:pt modelId="{45286008-CF2E-48F8-8164-0C5AA67310C6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Slavic Languages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gm:t>
    </dgm:pt>
    <dgm:pt modelId="{73327CD7-F091-4B04-80BA-1D1CA040B020}" type="parTrans" cxnId="{6B3405D1-9A22-4BAA-B9BE-154E70FD3C9C}">
      <dgm:prSet/>
      <dgm:spPr/>
      <dgm:t>
        <a:bodyPr/>
        <a:lstStyle/>
        <a:p>
          <a:endParaRPr lang="en-US"/>
        </a:p>
      </dgm:t>
    </dgm:pt>
    <dgm:pt modelId="{A764359F-FDAE-4602-8796-6478971F0E7B}" type="sibTrans" cxnId="{6B3405D1-9A22-4BAA-B9BE-154E70FD3C9C}">
      <dgm:prSet/>
      <dgm:spPr/>
      <dgm:t>
        <a:bodyPr/>
        <a:lstStyle/>
        <a:p>
          <a:endParaRPr lang="en-US"/>
        </a:p>
      </dgm:t>
    </dgm:pt>
    <dgm:pt modelId="{04CDED6E-9472-4607-BF64-17A64CED541D}">
      <dgm:prSet phldrT="[Text]"/>
      <dgm:spPr/>
      <dgm:t>
        <a:bodyPr/>
        <a:lstStyle/>
        <a:p>
          <a:r>
            <a:rPr lang="en-US" dirty="0" smtClean="0"/>
            <a:t>French</a:t>
          </a:r>
          <a:endParaRPr lang="en-US" dirty="0"/>
        </a:p>
      </dgm:t>
    </dgm:pt>
    <dgm:pt modelId="{14F0B6E9-6AB5-496D-8856-7EA87EAF090D}" type="parTrans" cxnId="{C901F4C3-8C75-45EC-A511-B535FC1F6079}">
      <dgm:prSet/>
      <dgm:spPr/>
      <dgm:t>
        <a:bodyPr/>
        <a:lstStyle/>
        <a:p>
          <a:endParaRPr lang="en-US"/>
        </a:p>
      </dgm:t>
    </dgm:pt>
    <dgm:pt modelId="{EBE56424-6035-483F-AF08-1947180E980B}" type="sibTrans" cxnId="{C901F4C3-8C75-45EC-A511-B535FC1F6079}">
      <dgm:prSet/>
      <dgm:spPr/>
      <dgm:t>
        <a:bodyPr/>
        <a:lstStyle/>
        <a:p>
          <a:endParaRPr lang="en-US"/>
        </a:p>
      </dgm:t>
    </dgm:pt>
    <dgm:pt modelId="{F32A0CC6-553D-42F4-AF97-18CD150D6218}">
      <dgm:prSet phldrT="[Text]"/>
      <dgm:spPr/>
      <dgm:t>
        <a:bodyPr/>
        <a:lstStyle/>
        <a:p>
          <a:r>
            <a:rPr lang="en-US" dirty="0" smtClean="0"/>
            <a:t>English, </a:t>
          </a:r>
          <a:endParaRPr lang="en-US" dirty="0"/>
        </a:p>
      </dgm:t>
    </dgm:pt>
    <dgm:pt modelId="{C9D9ACE4-649F-4D22-A025-6FC99D4B934E}" type="parTrans" cxnId="{485950F2-F6E7-40C2-ABBE-09737B3AB663}">
      <dgm:prSet/>
      <dgm:spPr/>
      <dgm:t>
        <a:bodyPr/>
        <a:lstStyle/>
        <a:p>
          <a:endParaRPr lang="en-US"/>
        </a:p>
      </dgm:t>
    </dgm:pt>
    <dgm:pt modelId="{DEA18C47-933A-4BC4-B00F-90EC0A178EF4}" type="sibTrans" cxnId="{485950F2-F6E7-40C2-ABBE-09737B3AB663}">
      <dgm:prSet/>
      <dgm:spPr/>
      <dgm:t>
        <a:bodyPr/>
        <a:lstStyle/>
        <a:p>
          <a:endParaRPr lang="en-US"/>
        </a:p>
      </dgm:t>
    </dgm:pt>
    <dgm:pt modelId="{2C0E89DC-1648-468C-980B-1DCA95409999}">
      <dgm:prSet phldrT="[Text]"/>
      <dgm:spPr/>
      <dgm:t>
        <a:bodyPr/>
        <a:lstStyle/>
        <a:p>
          <a:r>
            <a:rPr lang="en-US" dirty="0" smtClean="0"/>
            <a:t>Russian</a:t>
          </a:r>
          <a:endParaRPr lang="en-US" dirty="0"/>
        </a:p>
      </dgm:t>
    </dgm:pt>
    <dgm:pt modelId="{E5F13500-DC03-45DD-9BD9-9C207CF965BC}" type="parTrans" cxnId="{2165F7C1-484A-453D-961F-CAB5BE1DD9EF}">
      <dgm:prSet/>
      <dgm:spPr/>
      <dgm:t>
        <a:bodyPr/>
        <a:lstStyle/>
        <a:p>
          <a:endParaRPr lang="en-US"/>
        </a:p>
      </dgm:t>
    </dgm:pt>
    <dgm:pt modelId="{7B17E25E-7625-4DEC-ADA8-0B204AF3DC38}" type="sibTrans" cxnId="{2165F7C1-484A-453D-961F-CAB5BE1DD9EF}">
      <dgm:prSet/>
      <dgm:spPr/>
      <dgm:t>
        <a:bodyPr/>
        <a:lstStyle/>
        <a:p>
          <a:endParaRPr lang="en-US"/>
        </a:p>
      </dgm:t>
    </dgm:pt>
    <dgm:pt modelId="{BAE1AD6D-8A20-4FBB-970E-197DA54BA33C}">
      <dgm:prSet phldrT="[Text]"/>
      <dgm:spPr/>
      <dgm:t>
        <a:bodyPr/>
        <a:lstStyle/>
        <a:p>
          <a:r>
            <a:rPr lang="en-US" dirty="0" smtClean="0"/>
            <a:t>German, </a:t>
          </a:r>
          <a:endParaRPr lang="en-US" dirty="0"/>
        </a:p>
      </dgm:t>
    </dgm:pt>
    <dgm:pt modelId="{E50926AD-767A-4AC0-AE7E-CCAD2D84AF2C}" type="parTrans" cxnId="{66601813-2F75-4CC6-9BEF-0870680CA03C}">
      <dgm:prSet/>
      <dgm:spPr/>
      <dgm:t>
        <a:bodyPr/>
        <a:lstStyle/>
        <a:p>
          <a:endParaRPr lang="en-US"/>
        </a:p>
      </dgm:t>
    </dgm:pt>
    <dgm:pt modelId="{D27A080B-7037-4831-B5C8-B4FC9E838CE2}" type="sibTrans" cxnId="{66601813-2F75-4CC6-9BEF-0870680CA03C}">
      <dgm:prSet/>
      <dgm:spPr/>
      <dgm:t>
        <a:bodyPr/>
        <a:lstStyle/>
        <a:p>
          <a:endParaRPr lang="en-US"/>
        </a:p>
      </dgm:t>
    </dgm:pt>
    <dgm:pt modelId="{9B38F45A-67A3-499D-93A9-62C4BF644D16}">
      <dgm:prSet phldrT="[Text]"/>
      <dgm:spPr/>
      <dgm:t>
        <a:bodyPr/>
        <a:lstStyle/>
        <a:p>
          <a:r>
            <a:rPr lang="en-US" dirty="0" smtClean="0"/>
            <a:t>Danish, </a:t>
          </a:r>
          <a:endParaRPr lang="en-US" dirty="0"/>
        </a:p>
      </dgm:t>
    </dgm:pt>
    <dgm:pt modelId="{C5F60F86-CE22-49CB-AD2F-5C75794BC524}" type="parTrans" cxnId="{D1ABB45D-552A-4C60-A5FA-87937C4B9054}">
      <dgm:prSet/>
      <dgm:spPr/>
      <dgm:t>
        <a:bodyPr/>
        <a:lstStyle/>
        <a:p>
          <a:endParaRPr lang="en-US"/>
        </a:p>
      </dgm:t>
    </dgm:pt>
    <dgm:pt modelId="{AE82D955-1F71-4698-B369-735C8CD8DDE8}" type="sibTrans" cxnId="{D1ABB45D-552A-4C60-A5FA-87937C4B9054}">
      <dgm:prSet/>
      <dgm:spPr/>
      <dgm:t>
        <a:bodyPr/>
        <a:lstStyle/>
        <a:p>
          <a:endParaRPr lang="en-US"/>
        </a:p>
      </dgm:t>
    </dgm:pt>
    <dgm:pt modelId="{2933406F-E4B8-4A58-BF4C-72540B3FD8D0}">
      <dgm:prSet phldrT="[Text]"/>
      <dgm:spPr/>
      <dgm:t>
        <a:bodyPr/>
        <a:lstStyle/>
        <a:p>
          <a:r>
            <a:rPr lang="en-US" dirty="0" smtClean="0"/>
            <a:t>Norwegian</a:t>
          </a:r>
          <a:endParaRPr lang="en-US" dirty="0"/>
        </a:p>
      </dgm:t>
    </dgm:pt>
    <dgm:pt modelId="{BD59E7D6-FCBD-4CC0-AEC5-31AC4075DD60}" type="parTrans" cxnId="{46A4DD9E-2572-4DB9-98F7-F9323C7D9FA2}">
      <dgm:prSet/>
      <dgm:spPr/>
      <dgm:t>
        <a:bodyPr/>
        <a:lstStyle/>
        <a:p>
          <a:endParaRPr lang="en-US"/>
        </a:p>
      </dgm:t>
    </dgm:pt>
    <dgm:pt modelId="{C5882A00-336F-420E-B17D-BA125404DC4A}" type="sibTrans" cxnId="{46A4DD9E-2572-4DB9-98F7-F9323C7D9FA2}">
      <dgm:prSet/>
      <dgm:spPr/>
      <dgm:t>
        <a:bodyPr/>
        <a:lstStyle/>
        <a:p>
          <a:endParaRPr lang="en-US"/>
        </a:p>
      </dgm:t>
    </dgm:pt>
    <dgm:pt modelId="{E769B313-AA19-47A0-B016-9DC01C6DF9AB}">
      <dgm:prSet phldrT="[Text]"/>
      <dgm:spPr/>
      <dgm:t>
        <a:bodyPr/>
        <a:lstStyle/>
        <a:p>
          <a:r>
            <a:rPr lang="en-US" dirty="0" smtClean="0"/>
            <a:t>Swedish</a:t>
          </a:r>
          <a:endParaRPr lang="en-US" dirty="0"/>
        </a:p>
      </dgm:t>
    </dgm:pt>
    <dgm:pt modelId="{C6B159AE-ADB7-444C-AE6C-5EB14EF9F920}" type="parTrans" cxnId="{CEC5485D-21C5-4A72-BC8E-DA94DB0F3381}">
      <dgm:prSet/>
      <dgm:spPr/>
      <dgm:t>
        <a:bodyPr/>
        <a:lstStyle/>
        <a:p>
          <a:endParaRPr lang="en-US"/>
        </a:p>
      </dgm:t>
    </dgm:pt>
    <dgm:pt modelId="{C9930824-8E12-42DE-84E0-1EE19708292E}" type="sibTrans" cxnId="{CEC5485D-21C5-4A72-BC8E-DA94DB0F3381}">
      <dgm:prSet/>
      <dgm:spPr/>
      <dgm:t>
        <a:bodyPr/>
        <a:lstStyle/>
        <a:p>
          <a:endParaRPr lang="en-US"/>
        </a:p>
      </dgm:t>
    </dgm:pt>
    <dgm:pt modelId="{CA0BD64C-E9AB-4A2A-8ED1-FD5D275472BE}">
      <dgm:prSet phldrT="[Text]"/>
      <dgm:spPr/>
      <dgm:t>
        <a:bodyPr/>
        <a:lstStyle/>
        <a:p>
          <a:r>
            <a:rPr lang="en-US" dirty="0" smtClean="0"/>
            <a:t>Spanish</a:t>
          </a:r>
          <a:endParaRPr lang="en-US" dirty="0"/>
        </a:p>
      </dgm:t>
    </dgm:pt>
    <dgm:pt modelId="{6DDD43E0-87F0-4698-94C2-23BB907C5638}" type="parTrans" cxnId="{BF0A6C56-BC8E-4627-B6F6-829A0BB30901}">
      <dgm:prSet/>
      <dgm:spPr/>
      <dgm:t>
        <a:bodyPr/>
        <a:lstStyle/>
        <a:p>
          <a:endParaRPr lang="en-US"/>
        </a:p>
      </dgm:t>
    </dgm:pt>
    <dgm:pt modelId="{889EADFC-EB74-425B-934E-7396CEC7D12D}" type="sibTrans" cxnId="{BF0A6C56-BC8E-4627-B6F6-829A0BB30901}">
      <dgm:prSet/>
      <dgm:spPr/>
      <dgm:t>
        <a:bodyPr/>
        <a:lstStyle/>
        <a:p>
          <a:endParaRPr lang="en-US"/>
        </a:p>
      </dgm:t>
    </dgm:pt>
    <dgm:pt modelId="{F4D29672-ED34-4DEF-8F21-142D969D1DE8}">
      <dgm:prSet phldrT="[Text]"/>
      <dgm:spPr/>
      <dgm:t>
        <a:bodyPr/>
        <a:lstStyle/>
        <a:p>
          <a:r>
            <a:rPr lang="en-US" dirty="0" smtClean="0"/>
            <a:t>Italian</a:t>
          </a:r>
          <a:endParaRPr lang="en-US" dirty="0"/>
        </a:p>
      </dgm:t>
    </dgm:pt>
    <dgm:pt modelId="{232DF82C-A3BB-4E5C-8E22-6C39363C216C}" type="parTrans" cxnId="{BE4EA7F2-1770-4385-97D2-209220689B31}">
      <dgm:prSet/>
      <dgm:spPr/>
      <dgm:t>
        <a:bodyPr/>
        <a:lstStyle/>
        <a:p>
          <a:endParaRPr lang="en-US"/>
        </a:p>
      </dgm:t>
    </dgm:pt>
    <dgm:pt modelId="{112B2901-F58F-43EE-9F04-E94FD1DDFE56}" type="sibTrans" cxnId="{BE4EA7F2-1770-4385-97D2-209220689B31}">
      <dgm:prSet/>
      <dgm:spPr/>
      <dgm:t>
        <a:bodyPr/>
        <a:lstStyle/>
        <a:p>
          <a:endParaRPr lang="en-US"/>
        </a:p>
      </dgm:t>
    </dgm:pt>
    <dgm:pt modelId="{6E631AF4-6B15-4ED2-81E0-680B25E4AF81}">
      <dgm:prSet phldrT="[Text]"/>
      <dgm:spPr/>
      <dgm:t>
        <a:bodyPr/>
        <a:lstStyle/>
        <a:p>
          <a:r>
            <a:rPr lang="en-US" dirty="0" smtClean="0"/>
            <a:t>Romanian</a:t>
          </a:r>
          <a:endParaRPr lang="en-US" dirty="0"/>
        </a:p>
      </dgm:t>
    </dgm:pt>
    <dgm:pt modelId="{8665996F-8FF2-42A3-A68E-C96B2F8E0E4C}" type="parTrans" cxnId="{1EE1411C-A4B2-4B04-A9A9-CC5EA1394E67}">
      <dgm:prSet/>
      <dgm:spPr/>
      <dgm:t>
        <a:bodyPr/>
        <a:lstStyle/>
        <a:p>
          <a:endParaRPr lang="en-US"/>
        </a:p>
      </dgm:t>
    </dgm:pt>
    <dgm:pt modelId="{D5303453-D949-43DA-BCFB-66DD3A4B14D5}" type="sibTrans" cxnId="{1EE1411C-A4B2-4B04-A9A9-CC5EA1394E67}">
      <dgm:prSet/>
      <dgm:spPr/>
      <dgm:t>
        <a:bodyPr/>
        <a:lstStyle/>
        <a:p>
          <a:endParaRPr lang="en-US"/>
        </a:p>
      </dgm:t>
    </dgm:pt>
    <dgm:pt modelId="{F2679F27-2767-4B3E-9F11-D4A2D2B04BE2}">
      <dgm:prSet phldrT="[Text]"/>
      <dgm:spPr/>
      <dgm:t>
        <a:bodyPr/>
        <a:lstStyle/>
        <a:p>
          <a:r>
            <a:rPr lang="en-US" dirty="0" smtClean="0"/>
            <a:t>Portuguese</a:t>
          </a:r>
          <a:endParaRPr lang="en-US" dirty="0"/>
        </a:p>
      </dgm:t>
    </dgm:pt>
    <dgm:pt modelId="{6964C382-9762-4325-A29E-3E4E653BFDE9}" type="parTrans" cxnId="{B844C085-2D7D-4F4C-895D-587A77034C14}">
      <dgm:prSet/>
      <dgm:spPr/>
      <dgm:t>
        <a:bodyPr/>
        <a:lstStyle/>
        <a:p>
          <a:endParaRPr lang="en-US"/>
        </a:p>
      </dgm:t>
    </dgm:pt>
    <dgm:pt modelId="{94C070B2-518A-4754-A3EF-66EAC887F84F}" type="sibTrans" cxnId="{B844C085-2D7D-4F4C-895D-587A77034C14}">
      <dgm:prSet/>
      <dgm:spPr/>
      <dgm:t>
        <a:bodyPr/>
        <a:lstStyle/>
        <a:p>
          <a:endParaRPr lang="en-US"/>
        </a:p>
      </dgm:t>
    </dgm:pt>
    <dgm:pt modelId="{C88B3A00-53A9-4D22-918A-A8B156150C3D}">
      <dgm:prSet phldrT="[Text]"/>
      <dgm:spPr/>
      <dgm:t>
        <a:bodyPr/>
        <a:lstStyle/>
        <a:p>
          <a:r>
            <a:rPr lang="en-US" dirty="0" smtClean="0"/>
            <a:t>Polish</a:t>
          </a:r>
          <a:endParaRPr lang="en-US" dirty="0"/>
        </a:p>
      </dgm:t>
    </dgm:pt>
    <dgm:pt modelId="{C5D61272-8039-4635-91D0-B5C2343ECC18}" type="parTrans" cxnId="{B6029911-1F1D-4335-8A2C-16B905807489}">
      <dgm:prSet/>
      <dgm:spPr/>
      <dgm:t>
        <a:bodyPr/>
        <a:lstStyle/>
        <a:p>
          <a:endParaRPr lang="en-US"/>
        </a:p>
      </dgm:t>
    </dgm:pt>
    <dgm:pt modelId="{52CC79A3-DDA5-4B8F-A9D8-BD9E3E776074}" type="sibTrans" cxnId="{B6029911-1F1D-4335-8A2C-16B905807489}">
      <dgm:prSet/>
      <dgm:spPr/>
      <dgm:t>
        <a:bodyPr/>
        <a:lstStyle/>
        <a:p>
          <a:endParaRPr lang="en-US"/>
        </a:p>
      </dgm:t>
    </dgm:pt>
    <dgm:pt modelId="{5DA278B3-89E7-469C-93BA-2AA10A368203}">
      <dgm:prSet phldrT="[Text]"/>
      <dgm:spPr/>
      <dgm:t>
        <a:bodyPr/>
        <a:lstStyle/>
        <a:p>
          <a:r>
            <a:rPr lang="en-US" dirty="0" smtClean="0"/>
            <a:t>Czech</a:t>
          </a:r>
          <a:endParaRPr lang="en-US" dirty="0"/>
        </a:p>
      </dgm:t>
    </dgm:pt>
    <dgm:pt modelId="{EF38D68E-13AE-4584-BEF1-5455D1951DFC}" type="parTrans" cxnId="{C82ED921-2DCB-4E80-B7EF-A3B87EEDA39B}">
      <dgm:prSet/>
      <dgm:spPr/>
      <dgm:t>
        <a:bodyPr/>
        <a:lstStyle/>
        <a:p>
          <a:endParaRPr lang="en-US"/>
        </a:p>
      </dgm:t>
    </dgm:pt>
    <dgm:pt modelId="{0040F26E-2588-42CD-88E0-43908EBF379A}" type="sibTrans" cxnId="{C82ED921-2DCB-4E80-B7EF-A3B87EEDA39B}">
      <dgm:prSet/>
      <dgm:spPr/>
      <dgm:t>
        <a:bodyPr/>
        <a:lstStyle/>
        <a:p>
          <a:endParaRPr lang="en-US"/>
        </a:p>
      </dgm:t>
    </dgm:pt>
    <dgm:pt modelId="{C94D0130-84F7-4CBE-A0C6-D8D147BFF2C1}">
      <dgm:prSet phldrT="[Text]"/>
      <dgm:spPr/>
      <dgm:t>
        <a:bodyPr/>
        <a:lstStyle/>
        <a:p>
          <a:r>
            <a:rPr lang="en-US" dirty="0" smtClean="0"/>
            <a:t>Ukrainian</a:t>
          </a:r>
          <a:endParaRPr lang="en-US" dirty="0"/>
        </a:p>
      </dgm:t>
    </dgm:pt>
    <dgm:pt modelId="{F32DA14A-3F2C-4B05-827F-AEC770B85702}" type="parTrans" cxnId="{3D5209A3-F30A-4C4D-85F3-B90BD08125EE}">
      <dgm:prSet/>
      <dgm:spPr/>
      <dgm:t>
        <a:bodyPr/>
        <a:lstStyle/>
        <a:p>
          <a:endParaRPr lang="en-US"/>
        </a:p>
      </dgm:t>
    </dgm:pt>
    <dgm:pt modelId="{8A236CEA-F5FD-4A6F-BD55-C57503D2E45B}" type="sibTrans" cxnId="{3D5209A3-F30A-4C4D-85F3-B90BD08125EE}">
      <dgm:prSet/>
      <dgm:spPr/>
      <dgm:t>
        <a:bodyPr/>
        <a:lstStyle/>
        <a:p>
          <a:endParaRPr lang="en-US"/>
        </a:p>
      </dgm:t>
    </dgm:pt>
    <dgm:pt modelId="{EF1A6775-0105-4504-83A0-43249E9115C8}">
      <dgm:prSet phldrT="[Text]"/>
      <dgm:spPr/>
      <dgm:t>
        <a:bodyPr/>
        <a:lstStyle/>
        <a:p>
          <a:r>
            <a:rPr lang="en-US" dirty="0" smtClean="0"/>
            <a:t>Slovenian</a:t>
          </a:r>
          <a:endParaRPr lang="en-US" dirty="0"/>
        </a:p>
      </dgm:t>
    </dgm:pt>
    <dgm:pt modelId="{26F37010-C896-4C05-AFD8-C59F02642108}" type="parTrans" cxnId="{17824A12-3584-4053-B2B8-FC6B2ED151C1}">
      <dgm:prSet/>
      <dgm:spPr/>
      <dgm:t>
        <a:bodyPr/>
        <a:lstStyle/>
        <a:p>
          <a:endParaRPr lang="en-US"/>
        </a:p>
      </dgm:t>
    </dgm:pt>
    <dgm:pt modelId="{4D72A971-85BB-4806-A53A-9873B0A1E449}" type="sibTrans" cxnId="{17824A12-3584-4053-B2B8-FC6B2ED151C1}">
      <dgm:prSet/>
      <dgm:spPr/>
      <dgm:t>
        <a:bodyPr/>
        <a:lstStyle/>
        <a:p>
          <a:endParaRPr lang="en-US"/>
        </a:p>
      </dgm:t>
    </dgm:pt>
    <dgm:pt modelId="{9D6DD7E7-383C-4E37-9579-AFB5D05E9001}">
      <dgm:prSet phldrT="[Text]"/>
      <dgm:spPr/>
      <dgm:t>
        <a:bodyPr/>
        <a:lstStyle/>
        <a:p>
          <a:r>
            <a:rPr lang="en-US" dirty="0" smtClean="0"/>
            <a:t>Serbo-Croatian</a:t>
          </a:r>
          <a:endParaRPr lang="en-US" dirty="0"/>
        </a:p>
      </dgm:t>
    </dgm:pt>
    <dgm:pt modelId="{3E6F1AD1-7933-4E59-89FE-0DB70B1B6B95}" type="parTrans" cxnId="{3A5706C2-393F-4EB8-81C7-C2F9D5CF5663}">
      <dgm:prSet/>
      <dgm:spPr/>
      <dgm:t>
        <a:bodyPr/>
        <a:lstStyle/>
        <a:p>
          <a:endParaRPr lang="en-US"/>
        </a:p>
      </dgm:t>
    </dgm:pt>
    <dgm:pt modelId="{65F6E7AB-70B9-442D-A129-ED9BAC0002AD}" type="sibTrans" cxnId="{3A5706C2-393F-4EB8-81C7-C2F9D5CF5663}">
      <dgm:prSet/>
      <dgm:spPr/>
      <dgm:t>
        <a:bodyPr/>
        <a:lstStyle/>
        <a:p>
          <a:endParaRPr lang="en-US"/>
        </a:p>
      </dgm:t>
    </dgm:pt>
    <dgm:pt modelId="{2EF615FC-07E0-4683-82E8-469E906D08ED}" type="pres">
      <dgm:prSet presAssocID="{D1E36B8E-0362-409D-BD4E-B87B60EAD3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86E0F3-D649-4022-ADE9-94739C56693E}" type="pres">
      <dgm:prSet presAssocID="{87A22D77-7214-4D99-8613-24D67F720476}" presName="compNode" presStyleCnt="0"/>
      <dgm:spPr/>
    </dgm:pt>
    <dgm:pt modelId="{38EA95B0-337C-4A98-9800-D9993278C0B7}" type="pres">
      <dgm:prSet presAssocID="{87A22D77-7214-4D99-8613-24D67F720476}" presName="aNode" presStyleLbl="bgShp" presStyleIdx="0" presStyleCnt="3"/>
      <dgm:spPr/>
      <dgm:t>
        <a:bodyPr/>
        <a:lstStyle/>
        <a:p>
          <a:endParaRPr lang="en-US"/>
        </a:p>
      </dgm:t>
    </dgm:pt>
    <dgm:pt modelId="{BC11233A-69B1-4561-8081-47E659293F5A}" type="pres">
      <dgm:prSet presAssocID="{87A22D77-7214-4D99-8613-24D67F720476}" presName="textNode" presStyleLbl="bgShp" presStyleIdx="0" presStyleCnt="3"/>
      <dgm:spPr/>
      <dgm:t>
        <a:bodyPr/>
        <a:lstStyle/>
        <a:p>
          <a:endParaRPr lang="en-US"/>
        </a:p>
      </dgm:t>
    </dgm:pt>
    <dgm:pt modelId="{625173E6-9401-47B8-81B3-3302DF89AD62}" type="pres">
      <dgm:prSet presAssocID="{87A22D77-7214-4D99-8613-24D67F720476}" presName="compChildNode" presStyleCnt="0"/>
      <dgm:spPr/>
    </dgm:pt>
    <dgm:pt modelId="{7498BE8C-40BD-4F0E-AC70-178FD8FAC563}" type="pres">
      <dgm:prSet presAssocID="{87A22D77-7214-4D99-8613-24D67F720476}" presName="theInnerList" presStyleCnt="0"/>
      <dgm:spPr/>
    </dgm:pt>
    <dgm:pt modelId="{541E6801-A3E9-4D8D-B548-925F7341BB73}" type="pres">
      <dgm:prSet presAssocID="{04CDED6E-9472-4607-BF64-17A64CED541D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54A9-A565-4D51-81C8-38166268B051}" type="pres">
      <dgm:prSet presAssocID="{04CDED6E-9472-4607-BF64-17A64CED541D}" presName="aSpace2" presStyleCnt="0"/>
      <dgm:spPr/>
    </dgm:pt>
    <dgm:pt modelId="{2E173239-5238-42D8-8757-8FF8B2816347}" type="pres">
      <dgm:prSet presAssocID="{CA0BD64C-E9AB-4A2A-8ED1-FD5D275472BE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B5270-90AD-4746-BE0D-1BB6DB111DFC}" type="pres">
      <dgm:prSet presAssocID="{CA0BD64C-E9AB-4A2A-8ED1-FD5D275472BE}" presName="aSpace2" presStyleCnt="0"/>
      <dgm:spPr/>
    </dgm:pt>
    <dgm:pt modelId="{4CEB534F-0301-4423-86BC-0E53F946041F}" type="pres">
      <dgm:prSet presAssocID="{F4D29672-ED34-4DEF-8F21-142D969D1DE8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4B776-7E3C-432C-AE1B-0356A37A1659}" type="pres">
      <dgm:prSet presAssocID="{F4D29672-ED34-4DEF-8F21-142D969D1DE8}" presName="aSpace2" presStyleCnt="0"/>
      <dgm:spPr/>
    </dgm:pt>
    <dgm:pt modelId="{059A6737-C599-4F6E-83B6-2297B0CAEB90}" type="pres">
      <dgm:prSet presAssocID="{6E631AF4-6B15-4ED2-81E0-680B25E4AF81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8401E-3687-4EF2-9813-774EFC0B8A46}" type="pres">
      <dgm:prSet presAssocID="{6E631AF4-6B15-4ED2-81E0-680B25E4AF81}" presName="aSpace2" presStyleCnt="0"/>
      <dgm:spPr/>
    </dgm:pt>
    <dgm:pt modelId="{A2F09747-7D5D-401E-9D16-EF4D78254A25}" type="pres">
      <dgm:prSet presAssocID="{F2679F27-2767-4B3E-9F11-D4A2D2B04BE2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D690F-E928-4AF6-B46E-DB0B6376F65C}" type="pres">
      <dgm:prSet presAssocID="{87A22D77-7214-4D99-8613-24D67F720476}" presName="aSpace" presStyleCnt="0"/>
      <dgm:spPr/>
    </dgm:pt>
    <dgm:pt modelId="{23A6D685-F93F-4034-AF6A-A0C3D5783561}" type="pres">
      <dgm:prSet presAssocID="{FB392B3B-8579-41D9-A74E-F40842DB6672}" presName="compNode" presStyleCnt="0"/>
      <dgm:spPr/>
    </dgm:pt>
    <dgm:pt modelId="{E56DD3CF-9FF4-430D-86DD-910575E02121}" type="pres">
      <dgm:prSet presAssocID="{FB392B3B-8579-41D9-A74E-F40842DB6672}" presName="aNode" presStyleLbl="bgShp" presStyleIdx="1" presStyleCnt="3"/>
      <dgm:spPr/>
      <dgm:t>
        <a:bodyPr/>
        <a:lstStyle/>
        <a:p>
          <a:endParaRPr lang="en-US"/>
        </a:p>
      </dgm:t>
    </dgm:pt>
    <dgm:pt modelId="{52B0A8F3-E959-4322-8B16-C6CB23A3EFE7}" type="pres">
      <dgm:prSet presAssocID="{FB392B3B-8579-41D9-A74E-F40842DB6672}" presName="textNode" presStyleLbl="bgShp" presStyleIdx="1" presStyleCnt="3"/>
      <dgm:spPr/>
      <dgm:t>
        <a:bodyPr/>
        <a:lstStyle/>
        <a:p>
          <a:endParaRPr lang="en-US"/>
        </a:p>
      </dgm:t>
    </dgm:pt>
    <dgm:pt modelId="{CEE26A3A-A582-49E1-88EE-A0876B6D76CA}" type="pres">
      <dgm:prSet presAssocID="{FB392B3B-8579-41D9-A74E-F40842DB6672}" presName="compChildNode" presStyleCnt="0"/>
      <dgm:spPr/>
    </dgm:pt>
    <dgm:pt modelId="{0BC57D76-9FD2-4605-B3E7-9BCD06DE3893}" type="pres">
      <dgm:prSet presAssocID="{FB392B3B-8579-41D9-A74E-F40842DB6672}" presName="theInnerList" presStyleCnt="0"/>
      <dgm:spPr/>
    </dgm:pt>
    <dgm:pt modelId="{13F8C951-E41E-402F-9F33-FA4786DE256E}" type="pres">
      <dgm:prSet presAssocID="{F32A0CC6-553D-42F4-AF97-18CD150D6218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8D65A-3A07-4F97-AA6E-12596A3F67F0}" type="pres">
      <dgm:prSet presAssocID="{F32A0CC6-553D-42F4-AF97-18CD150D6218}" presName="aSpace2" presStyleCnt="0"/>
      <dgm:spPr/>
    </dgm:pt>
    <dgm:pt modelId="{9F860A31-9CF1-4D24-9FAD-51255A08B5FF}" type="pres">
      <dgm:prSet presAssocID="{BAE1AD6D-8A20-4FBB-970E-197DA54BA33C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C2F13-7389-4869-A53C-C20BE03EF9AB}" type="pres">
      <dgm:prSet presAssocID="{BAE1AD6D-8A20-4FBB-970E-197DA54BA33C}" presName="aSpace2" presStyleCnt="0"/>
      <dgm:spPr/>
    </dgm:pt>
    <dgm:pt modelId="{CCF3472F-0B13-4C9A-AE59-EED8CA470B6F}" type="pres">
      <dgm:prSet presAssocID="{9B38F45A-67A3-499D-93A9-62C4BF644D16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3E750-297F-4A4D-97A8-C22D5A84B162}" type="pres">
      <dgm:prSet presAssocID="{9B38F45A-67A3-499D-93A9-62C4BF644D16}" presName="aSpace2" presStyleCnt="0"/>
      <dgm:spPr/>
    </dgm:pt>
    <dgm:pt modelId="{1DF9974B-5B18-4458-A8AD-DD51317E6430}" type="pres">
      <dgm:prSet presAssocID="{2933406F-E4B8-4A58-BF4C-72540B3FD8D0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05A73-7CE7-47B2-878C-0DAF50F6A742}" type="pres">
      <dgm:prSet presAssocID="{2933406F-E4B8-4A58-BF4C-72540B3FD8D0}" presName="aSpace2" presStyleCnt="0"/>
      <dgm:spPr/>
    </dgm:pt>
    <dgm:pt modelId="{947E1FF5-5E3A-4DA0-8DA7-5F88AB82CA98}" type="pres">
      <dgm:prSet presAssocID="{E769B313-AA19-47A0-B016-9DC01C6DF9AB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BB7E7-E729-4BE6-AC8E-FA445C13F4C4}" type="pres">
      <dgm:prSet presAssocID="{FB392B3B-8579-41D9-A74E-F40842DB6672}" presName="aSpace" presStyleCnt="0"/>
      <dgm:spPr/>
    </dgm:pt>
    <dgm:pt modelId="{6942F1AA-A5C3-4EBC-86FA-DC17ED8506CF}" type="pres">
      <dgm:prSet presAssocID="{45286008-CF2E-48F8-8164-0C5AA67310C6}" presName="compNode" presStyleCnt="0"/>
      <dgm:spPr/>
    </dgm:pt>
    <dgm:pt modelId="{4B6BE033-F0CD-40DF-852E-A9E8CE5EB0E3}" type="pres">
      <dgm:prSet presAssocID="{45286008-CF2E-48F8-8164-0C5AA67310C6}" presName="aNode" presStyleLbl="bgShp" presStyleIdx="2" presStyleCnt="3"/>
      <dgm:spPr/>
      <dgm:t>
        <a:bodyPr/>
        <a:lstStyle/>
        <a:p>
          <a:endParaRPr lang="en-US"/>
        </a:p>
      </dgm:t>
    </dgm:pt>
    <dgm:pt modelId="{D1A6F7D8-D85A-46DE-9407-014760EE4F40}" type="pres">
      <dgm:prSet presAssocID="{45286008-CF2E-48F8-8164-0C5AA67310C6}" presName="textNode" presStyleLbl="bgShp" presStyleIdx="2" presStyleCnt="3"/>
      <dgm:spPr/>
      <dgm:t>
        <a:bodyPr/>
        <a:lstStyle/>
        <a:p>
          <a:endParaRPr lang="en-US"/>
        </a:p>
      </dgm:t>
    </dgm:pt>
    <dgm:pt modelId="{F178EFAF-85D2-4ADC-B74F-389938C80876}" type="pres">
      <dgm:prSet presAssocID="{45286008-CF2E-48F8-8164-0C5AA67310C6}" presName="compChildNode" presStyleCnt="0"/>
      <dgm:spPr/>
    </dgm:pt>
    <dgm:pt modelId="{A91E9FDA-8AEC-4838-AB32-2DAE3A205730}" type="pres">
      <dgm:prSet presAssocID="{45286008-CF2E-48F8-8164-0C5AA67310C6}" presName="theInnerList" presStyleCnt="0"/>
      <dgm:spPr/>
    </dgm:pt>
    <dgm:pt modelId="{985CC896-12AF-4DBD-95B5-ECD77C7D0BF8}" type="pres">
      <dgm:prSet presAssocID="{2C0E89DC-1648-468C-980B-1DCA95409999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AF077-E4B2-480F-B255-D0B7A3AF449B}" type="pres">
      <dgm:prSet presAssocID="{2C0E89DC-1648-468C-980B-1DCA95409999}" presName="aSpace2" presStyleCnt="0"/>
      <dgm:spPr/>
    </dgm:pt>
    <dgm:pt modelId="{2C5B2DD0-54B9-4081-847F-DB42BBE9A092}" type="pres">
      <dgm:prSet presAssocID="{C88B3A00-53A9-4D22-918A-A8B156150C3D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33C63-1DD8-4541-976F-BB95D632D16E}" type="pres">
      <dgm:prSet presAssocID="{C88B3A00-53A9-4D22-918A-A8B156150C3D}" presName="aSpace2" presStyleCnt="0"/>
      <dgm:spPr/>
    </dgm:pt>
    <dgm:pt modelId="{9EAD1BC0-8F82-4446-86CF-BB7313C89F88}" type="pres">
      <dgm:prSet presAssocID="{5DA278B3-89E7-469C-93BA-2AA10A368203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70F10-03A9-4EE4-BC77-87DDCAB7B7D5}" type="pres">
      <dgm:prSet presAssocID="{5DA278B3-89E7-469C-93BA-2AA10A368203}" presName="aSpace2" presStyleCnt="0"/>
      <dgm:spPr/>
    </dgm:pt>
    <dgm:pt modelId="{CBC19562-DE56-4F32-AF58-9F721BB4A727}" type="pres">
      <dgm:prSet presAssocID="{C94D0130-84F7-4CBE-A0C6-D8D147BFF2C1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FB639-CB7D-4841-9A26-109FB420AA0F}" type="pres">
      <dgm:prSet presAssocID="{C94D0130-84F7-4CBE-A0C6-D8D147BFF2C1}" presName="aSpace2" presStyleCnt="0"/>
      <dgm:spPr/>
    </dgm:pt>
    <dgm:pt modelId="{992A9A96-B1E6-4909-B91A-5E56CBCC9678}" type="pres">
      <dgm:prSet presAssocID="{EF1A6775-0105-4504-83A0-43249E9115C8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D449-332E-4AAF-AA57-5D819A622C2E}" type="pres">
      <dgm:prSet presAssocID="{EF1A6775-0105-4504-83A0-43249E9115C8}" presName="aSpace2" presStyleCnt="0"/>
      <dgm:spPr/>
    </dgm:pt>
    <dgm:pt modelId="{5E65F6AA-9085-407B-9A6E-CEF2B90A332A}" type="pres">
      <dgm:prSet presAssocID="{9D6DD7E7-383C-4E37-9579-AFB5D05E9001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824A12-3584-4053-B2B8-FC6B2ED151C1}" srcId="{45286008-CF2E-48F8-8164-0C5AA67310C6}" destId="{EF1A6775-0105-4504-83A0-43249E9115C8}" srcOrd="4" destOrd="0" parTransId="{26F37010-C896-4C05-AFD8-C59F02642108}" sibTransId="{4D72A971-85BB-4806-A53A-9873B0A1E449}"/>
    <dgm:cxn modelId="{CBFE6F8B-05B0-4FCE-AC2F-2DCB5A243EF2}" type="presOf" srcId="{F32A0CC6-553D-42F4-AF97-18CD150D6218}" destId="{13F8C951-E41E-402F-9F33-FA4786DE256E}" srcOrd="0" destOrd="0" presId="urn:microsoft.com/office/officeart/2005/8/layout/lProcess2"/>
    <dgm:cxn modelId="{1EE1411C-A4B2-4B04-A9A9-CC5EA1394E67}" srcId="{87A22D77-7214-4D99-8613-24D67F720476}" destId="{6E631AF4-6B15-4ED2-81E0-680B25E4AF81}" srcOrd="3" destOrd="0" parTransId="{8665996F-8FF2-42A3-A68E-C96B2F8E0E4C}" sibTransId="{D5303453-D949-43DA-BCFB-66DD3A4B14D5}"/>
    <dgm:cxn modelId="{2165F7C1-484A-453D-961F-CAB5BE1DD9EF}" srcId="{45286008-CF2E-48F8-8164-0C5AA67310C6}" destId="{2C0E89DC-1648-468C-980B-1DCA95409999}" srcOrd="0" destOrd="0" parTransId="{E5F13500-DC03-45DD-9BD9-9C207CF965BC}" sibTransId="{7B17E25E-7625-4DEC-ADA8-0B204AF3DC38}"/>
    <dgm:cxn modelId="{47474F3E-43E9-4D8C-B4A1-30446BC66A6B}" type="presOf" srcId="{9D6DD7E7-383C-4E37-9579-AFB5D05E9001}" destId="{5E65F6AA-9085-407B-9A6E-CEF2B90A332A}" srcOrd="0" destOrd="0" presId="urn:microsoft.com/office/officeart/2005/8/layout/lProcess2"/>
    <dgm:cxn modelId="{4C6AB4CF-3DAB-4599-A2EF-13021D970FF7}" type="presOf" srcId="{FB392B3B-8579-41D9-A74E-F40842DB6672}" destId="{E56DD3CF-9FF4-430D-86DD-910575E02121}" srcOrd="0" destOrd="0" presId="urn:microsoft.com/office/officeart/2005/8/layout/lProcess2"/>
    <dgm:cxn modelId="{A3030A96-3B2A-4A72-AF3C-0E41AD2F455B}" type="presOf" srcId="{E769B313-AA19-47A0-B016-9DC01C6DF9AB}" destId="{947E1FF5-5E3A-4DA0-8DA7-5F88AB82CA98}" srcOrd="0" destOrd="0" presId="urn:microsoft.com/office/officeart/2005/8/layout/lProcess2"/>
    <dgm:cxn modelId="{13C8CEB8-4979-409A-8DC6-CEE6E781DA31}" type="presOf" srcId="{CA0BD64C-E9AB-4A2A-8ED1-FD5D275472BE}" destId="{2E173239-5238-42D8-8757-8FF8B2816347}" srcOrd="0" destOrd="0" presId="urn:microsoft.com/office/officeart/2005/8/layout/lProcess2"/>
    <dgm:cxn modelId="{D54CC360-C9CF-405C-A888-35ECBB9A2212}" type="presOf" srcId="{2933406F-E4B8-4A58-BF4C-72540B3FD8D0}" destId="{1DF9974B-5B18-4458-A8AD-DD51317E6430}" srcOrd="0" destOrd="0" presId="urn:microsoft.com/office/officeart/2005/8/layout/lProcess2"/>
    <dgm:cxn modelId="{BF0A6C56-BC8E-4627-B6F6-829A0BB30901}" srcId="{87A22D77-7214-4D99-8613-24D67F720476}" destId="{CA0BD64C-E9AB-4A2A-8ED1-FD5D275472BE}" srcOrd="1" destOrd="0" parTransId="{6DDD43E0-87F0-4698-94C2-23BB907C5638}" sibTransId="{889EADFC-EB74-425B-934E-7396CEC7D12D}"/>
    <dgm:cxn modelId="{EE4E2A51-18D6-4189-8D6D-A3404D5EE6FE}" type="presOf" srcId="{2C0E89DC-1648-468C-980B-1DCA95409999}" destId="{985CC896-12AF-4DBD-95B5-ECD77C7D0BF8}" srcOrd="0" destOrd="0" presId="urn:microsoft.com/office/officeart/2005/8/layout/lProcess2"/>
    <dgm:cxn modelId="{9BC2C7A4-7871-4D77-809D-3F4DFC810EC8}" type="presOf" srcId="{87A22D77-7214-4D99-8613-24D67F720476}" destId="{38EA95B0-337C-4A98-9800-D9993278C0B7}" srcOrd="0" destOrd="0" presId="urn:microsoft.com/office/officeart/2005/8/layout/lProcess2"/>
    <dgm:cxn modelId="{46A4DD9E-2572-4DB9-98F7-F9323C7D9FA2}" srcId="{FB392B3B-8579-41D9-A74E-F40842DB6672}" destId="{2933406F-E4B8-4A58-BF4C-72540B3FD8D0}" srcOrd="3" destOrd="0" parTransId="{BD59E7D6-FCBD-4CC0-AEC5-31AC4075DD60}" sibTransId="{C5882A00-336F-420E-B17D-BA125404DC4A}"/>
    <dgm:cxn modelId="{33D7E881-71DB-45C1-ABDE-F4FCD57F8C79}" srcId="{D1E36B8E-0362-409D-BD4E-B87B60EAD3B0}" destId="{FB392B3B-8579-41D9-A74E-F40842DB6672}" srcOrd="1" destOrd="0" parTransId="{984C7707-61B8-4D1E-AA0B-5D6502DB6A97}" sibTransId="{24DCCDE5-3B2D-43C9-BB1E-B22FD9650A1D}"/>
    <dgm:cxn modelId="{5AEC81E6-24F0-483D-963E-FC552FE8668E}" type="presOf" srcId="{C88B3A00-53A9-4D22-918A-A8B156150C3D}" destId="{2C5B2DD0-54B9-4081-847F-DB42BBE9A092}" srcOrd="0" destOrd="0" presId="urn:microsoft.com/office/officeart/2005/8/layout/lProcess2"/>
    <dgm:cxn modelId="{BE4EA7F2-1770-4385-97D2-209220689B31}" srcId="{87A22D77-7214-4D99-8613-24D67F720476}" destId="{F4D29672-ED34-4DEF-8F21-142D969D1DE8}" srcOrd="2" destOrd="0" parTransId="{232DF82C-A3BB-4E5C-8E22-6C39363C216C}" sibTransId="{112B2901-F58F-43EE-9F04-E94FD1DDFE56}"/>
    <dgm:cxn modelId="{B6029911-1F1D-4335-8A2C-16B905807489}" srcId="{45286008-CF2E-48F8-8164-0C5AA67310C6}" destId="{C88B3A00-53A9-4D22-918A-A8B156150C3D}" srcOrd="1" destOrd="0" parTransId="{C5D61272-8039-4635-91D0-B5C2343ECC18}" sibTransId="{52CC79A3-DDA5-4B8F-A9D8-BD9E3E776074}"/>
    <dgm:cxn modelId="{3D5209A3-F30A-4C4D-85F3-B90BD08125EE}" srcId="{45286008-CF2E-48F8-8164-0C5AA67310C6}" destId="{C94D0130-84F7-4CBE-A0C6-D8D147BFF2C1}" srcOrd="3" destOrd="0" parTransId="{F32DA14A-3F2C-4B05-827F-AEC770B85702}" sibTransId="{8A236CEA-F5FD-4A6F-BD55-C57503D2E45B}"/>
    <dgm:cxn modelId="{D1ABB45D-552A-4C60-A5FA-87937C4B9054}" srcId="{FB392B3B-8579-41D9-A74E-F40842DB6672}" destId="{9B38F45A-67A3-499D-93A9-62C4BF644D16}" srcOrd="2" destOrd="0" parTransId="{C5F60F86-CE22-49CB-AD2F-5C75794BC524}" sibTransId="{AE82D955-1F71-4698-B369-735C8CD8DDE8}"/>
    <dgm:cxn modelId="{C9523DBC-D923-4188-8809-7D2DAF962EB8}" type="presOf" srcId="{F2679F27-2767-4B3E-9F11-D4A2D2B04BE2}" destId="{A2F09747-7D5D-401E-9D16-EF4D78254A25}" srcOrd="0" destOrd="0" presId="urn:microsoft.com/office/officeart/2005/8/layout/lProcess2"/>
    <dgm:cxn modelId="{1BDBA413-AC1C-43C8-A414-87937D1B12EB}" type="presOf" srcId="{EF1A6775-0105-4504-83A0-43249E9115C8}" destId="{992A9A96-B1E6-4909-B91A-5E56CBCC9678}" srcOrd="0" destOrd="0" presId="urn:microsoft.com/office/officeart/2005/8/layout/lProcess2"/>
    <dgm:cxn modelId="{3AA02A9D-F731-4138-B2BB-657ACC82F430}" type="presOf" srcId="{FB392B3B-8579-41D9-A74E-F40842DB6672}" destId="{52B0A8F3-E959-4322-8B16-C6CB23A3EFE7}" srcOrd="1" destOrd="0" presId="urn:microsoft.com/office/officeart/2005/8/layout/lProcess2"/>
    <dgm:cxn modelId="{C2547496-F1FE-4CBD-8614-9EB6A6F9582D}" type="presOf" srcId="{F4D29672-ED34-4DEF-8F21-142D969D1DE8}" destId="{4CEB534F-0301-4423-86BC-0E53F946041F}" srcOrd="0" destOrd="0" presId="urn:microsoft.com/office/officeart/2005/8/layout/lProcess2"/>
    <dgm:cxn modelId="{C901F4C3-8C75-45EC-A511-B535FC1F6079}" srcId="{87A22D77-7214-4D99-8613-24D67F720476}" destId="{04CDED6E-9472-4607-BF64-17A64CED541D}" srcOrd="0" destOrd="0" parTransId="{14F0B6E9-6AB5-496D-8856-7EA87EAF090D}" sibTransId="{EBE56424-6035-483F-AF08-1947180E980B}"/>
    <dgm:cxn modelId="{89B594F7-5A6A-4B6E-BAA6-59506B2429D8}" type="presOf" srcId="{87A22D77-7214-4D99-8613-24D67F720476}" destId="{BC11233A-69B1-4561-8081-47E659293F5A}" srcOrd="1" destOrd="0" presId="urn:microsoft.com/office/officeart/2005/8/layout/lProcess2"/>
    <dgm:cxn modelId="{9C0964FB-6E3F-4E55-AC5E-1A473DE10A78}" type="presOf" srcId="{D1E36B8E-0362-409D-BD4E-B87B60EAD3B0}" destId="{2EF615FC-07E0-4683-82E8-469E906D08ED}" srcOrd="0" destOrd="0" presId="urn:microsoft.com/office/officeart/2005/8/layout/lProcess2"/>
    <dgm:cxn modelId="{5F6E8A78-5517-4D17-9D76-47F960791556}" type="presOf" srcId="{6E631AF4-6B15-4ED2-81E0-680B25E4AF81}" destId="{059A6737-C599-4F6E-83B6-2297B0CAEB90}" srcOrd="0" destOrd="0" presId="urn:microsoft.com/office/officeart/2005/8/layout/lProcess2"/>
    <dgm:cxn modelId="{864D1943-0F38-4F3D-9E9F-3A792A29A796}" type="presOf" srcId="{9B38F45A-67A3-499D-93A9-62C4BF644D16}" destId="{CCF3472F-0B13-4C9A-AE59-EED8CA470B6F}" srcOrd="0" destOrd="0" presId="urn:microsoft.com/office/officeart/2005/8/layout/lProcess2"/>
    <dgm:cxn modelId="{5EA270D9-597A-42E0-BD8E-74188530CB59}" type="presOf" srcId="{04CDED6E-9472-4607-BF64-17A64CED541D}" destId="{541E6801-A3E9-4D8D-B548-925F7341BB73}" srcOrd="0" destOrd="0" presId="urn:microsoft.com/office/officeart/2005/8/layout/lProcess2"/>
    <dgm:cxn modelId="{CEC5485D-21C5-4A72-BC8E-DA94DB0F3381}" srcId="{FB392B3B-8579-41D9-A74E-F40842DB6672}" destId="{E769B313-AA19-47A0-B016-9DC01C6DF9AB}" srcOrd="4" destOrd="0" parTransId="{C6B159AE-ADB7-444C-AE6C-5EB14EF9F920}" sibTransId="{C9930824-8E12-42DE-84E0-1EE19708292E}"/>
    <dgm:cxn modelId="{5239E21D-AE22-4D30-8E0F-828A788D9F25}" type="presOf" srcId="{BAE1AD6D-8A20-4FBB-970E-197DA54BA33C}" destId="{9F860A31-9CF1-4D24-9FAD-51255A08B5FF}" srcOrd="0" destOrd="0" presId="urn:microsoft.com/office/officeart/2005/8/layout/lProcess2"/>
    <dgm:cxn modelId="{0C407676-E95A-4FB2-82A8-A6269CF1CC9B}" type="presOf" srcId="{45286008-CF2E-48F8-8164-0C5AA67310C6}" destId="{D1A6F7D8-D85A-46DE-9407-014760EE4F40}" srcOrd="1" destOrd="0" presId="urn:microsoft.com/office/officeart/2005/8/layout/lProcess2"/>
    <dgm:cxn modelId="{86962DC9-86A2-446F-836B-EF5A672FA624}" srcId="{D1E36B8E-0362-409D-BD4E-B87B60EAD3B0}" destId="{87A22D77-7214-4D99-8613-24D67F720476}" srcOrd="0" destOrd="0" parTransId="{28F29156-B340-4E95-931D-A6624E7BC96C}" sibTransId="{C1E2E4C6-7DB0-433B-B66B-DE7FE8733284}"/>
    <dgm:cxn modelId="{19886C94-E8C3-4938-9A91-AF0E13AD0AB6}" type="presOf" srcId="{C94D0130-84F7-4CBE-A0C6-D8D147BFF2C1}" destId="{CBC19562-DE56-4F32-AF58-9F721BB4A727}" srcOrd="0" destOrd="0" presId="urn:microsoft.com/office/officeart/2005/8/layout/lProcess2"/>
    <dgm:cxn modelId="{6AA9BC91-82A2-46B9-89EF-FBEFCFCEC1B4}" type="presOf" srcId="{45286008-CF2E-48F8-8164-0C5AA67310C6}" destId="{4B6BE033-F0CD-40DF-852E-A9E8CE5EB0E3}" srcOrd="0" destOrd="0" presId="urn:microsoft.com/office/officeart/2005/8/layout/lProcess2"/>
    <dgm:cxn modelId="{485950F2-F6E7-40C2-ABBE-09737B3AB663}" srcId="{FB392B3B-8579-41D9-A74E-F40842DB6672}" destId="{F32A0CC6-553D-42F4-AF97-18CD150D6218}" srcOrd="0" destOrd="0" parTransId="{C9D9ACE4-649F-4D22-A025-6FC99D4B934E}" sibTransId="{DEA18C47-933A-4BC4-B00F-90EC0A178EF4}"/>
    <dgm:cxn modelId="{66601813-2F75-4CC6-9BEF-0870680CA03C}" srcId="{FB392B3B-8579-41D9-A74E-F40842DB6672}" destId="{BAE1AD6D-8A20-4FBB-970E-197DA54BA33C}" srcOrd="1" destOrd="0" parTransId="{E50926AD-767A-4AC0-AE7E-CCAD2D84AF2C}" sibTransId="{D27A080B-7037-4831-B5C8-B4FC9E838CE2}"/>
    <dgm:cxn modelId="{C82ED921-2DCB-4E80-B7EF-A3B87EEDA39B}" srcId="{45286008-CF2E-48F8-8164-0C5AA67310C6}" destId="{5DA278B3-89E7-469C-93BA-2AA10A368203}" srcOrd="2" destOrd="0" parTransId="{EF38D68E-13AE-4584-BEF1-5455D1951DFC}" sibTransId="{0040F26E-2588-42CD-88E0-43908EBF379A}"/>
    <dgm:cxn modelId="{3A5706C2-393F-4EB8-81C7-C2F9D5CF5663}" srcId="{45286008-CF2E-48F8-8164-0C5AA67310C6}" destId="{9D6DD7E7-383C-4E37-9579-AFB5D05E9001}" srcOrd="5" destOrd="0" parTransId="{3E6F1AD1-7933-4E59-89FE-0DB70B1B6B95}" sibTransId="{65F6E7AB-70B9-442D-A129-ED9BAC0002AD}"/>
    <dgm:cxn modelId="{6B3405D1-9A22-4BAA-B9BE-154E70FD3C9C}" srcId="{D1E36B8E-0362-409D-BD4E-B87B60EAD3B0}" destId="{45286008-CF2E-48F8-8164-0C5AA67310C6}" srcOrd="2" destOrd="0" parTransId="{73327CD7-F091-4B04-80BA-1D1CA040B020}" sibTransId="{A764359F-FDAE-4602-8796-6478971F0E7B}"/>
    <dgm:cxn modelId="{566F9F28-963C-4108-9407-3E58A63D8854}" type="presOf" srcId="{5DA278B3-89E7-469C-93BA-2AA10A368203}" destId="{9EAD1BC0-8F82-4446-86CF-BB7313C89F88}" srcOrd="0" destOrd="0" presId="urn:microsoft.com/office/officeart/2005/8/layout/lProcess2"/>
    <dgm:cxn modelId="{B844C085-2D7D-4F4C-895D-587A77034C14}" srcId="{87A22D77-7214-4D99-8613-24D67F720476}" destId="{F2679F27-2767-4B3E-9F11-D4A2D2B04BE2}" srcOrd="4" destOrd="0" parTransId="{6964C382-9762-4325-A29E-3E4E653BFDE9}" sibTransId="{94C070B2-518A-4754-A3EF-66EAC887F84F}"/>
    <dgm:cxn modelId="{71137A82-4638-44BD-89AC-46EBC8EE18A4}" type="presParOf" srcId="{2EF615FC-07E0-4683-82E8-469E906D08ED}" destId="{8786E0F3-D649-4022-ADE9-94739C56693E}" srcOrd="0" destOrd="0" presId="urn:microsoft.com/office/officeart/2005/8/layout/lProcess2"/>
    <dgm:cxn modelId="{532A7616-7B11-4B90-BD0C-07D8F2F50A56}" type="presParOf" srcId="{8786E0F3-D649-4022-ADE9-94739C56693E}" destId="{38EA95B0-337C-4A98-9800-D9993278C0B7}" srcOrd="0" destOrd="0" presId="urn:microsoft.com/office/officeart/2005/8/layout/lProcess2"/>
    <dgm:cxn modelId="{FB7709B1-17F0-460C-9BB4-059FD5559AF2}" type="presParOf" srcId="{8786E0F3-D649-4022-ADE9-94739C56693E}" destId="{BC11233A-69B1-4561-8081-47E659293F5A}" srcOrd="1" destOrd="0" presId="urn:microsoft.com/office/officeart/2005/8/layout/lProcess2"/>
    <dgm:cxn modelId="{9238BE0B-4F4E-4F60-93CA-0ED60A9769AA}" type="presParOf" srcId="{8786E0F3-D649-4022-ADE9-94739C56693E}" destId="{625173E6-9401-47B8-81B3-3302DF89AD62}" srcOrd="2" destOrd="0" presId="urn:microsoft.com/office/officeart/2005/8/layout/lProcess2"/>
    <dgm:cxn modelId="{15B20BB1-F1A1-46CB-A5D5-C181DAFD8E8C}" type="presParOf" srcId="{625173E6-9401-47B8-81B3-3302DF89AD62}" destId="{7498BE8C-40BD-4F0E-AC70-178FD8FAC563}" srcOrd="0" destOrd="0" presId="urn:microsoft.com/office/officeart/2005/8/layout/lProcess2"/>
    <dgm:cxn modelId="{E96DA0AF-5C2A-4C52-9969-10448590F3B2}" type="presParOf" srcId="{7498BE8C-40BD-4F0E-AC70-178FD8FAC563}" destId="{541E6801-A3E9-4D8D-B548-925F7341BB73}" srcOrd="0" destOrd="0" presId="urn:microsoft.com/office/officeart/2005/8/layout/lProcess2"/>
    <dgm:cxn modelId="{4BD17EC8-40F5-44B1-8BF0-8BBC0F410BE5}" type="presParOf" srcId="{7498BE8C-40BD-4F0E-AC70-178FD8FAC563}" destId="{13E654A9-A565-4D51-81C8-38166268B051}" srcOrd="1" destOrd="0" presId="urn:microsoft.com/office/officeart/2005/8/layout/lProcess2"/>
    <dgm:cxn modelId="{2341D821-EA34-46B3-8B3C-CC03CFC2E4F8}" type="presParOf" srcId="{7498BE8C-40BD-4F0E-AC70-178FD8FAC563}" destId="{2E173239-5238-42D8-8757-8FF8B2816347}" srcOrd="2" destOrd="0" presId="urn:microsoft.com/office/officeart/2005/8/layout/lProcess2"/>
    <dgm:cxn modelId="{F70A06D7-A835-45A5-9452-937F42326EB3}" type="presParOf" srcId="{7498BE8C-40BD-4F0E-AC70-178FD8FAC563}" destId="{351B5270-90AD-4746-BE0D-1BB6DB111DFC}" srcOrd="3" destOrd="0" presId="urn:microsoft.com/office/officeart/2005/8/layout/lProcess2"/>
    <dgm:cxn modelId="{5FEA9D30-B42E-4D15-B2D6-26E7410AD4B4}" type="presParOf" srcId="{7498BE8C-40BD-4F0E-AC70-178FD8FAC563}" destId="{4CEB534F-0301-4423-86BC-0E53F946041F}" srcOrd="4" destOrd="0" presId="urn:microsoft.com/office/officeart/2005/8/layout/lProcess2"/>
    <dgm:cxn modelId="{655B1B57-A65B-4827-AD17-F4C6CD7CFBF5}" type="presParOf" srcId="{7498BE8C-40BD-4F0E-AC70-178FD8FAC563}" destId="{E2F4B776-7E3C-432C-AE1B-0356A37A1659}" srcOrd="5" destOrd="0" presId="urn:microsoft.com/office/officeart/2005/8/layout/lProcess2"/>
    <dgm:cxn modelId="{62EEEF02-36A0-4D92-9952-4C3D1F6DEAB9}" type="presParOf" srcId="{7498BE8C-40BD-4F0E-AC70-178FD8FAC563}" destId="{059A6737-C599-4F6E-83B6-2297B0CAEB90}" srcOrd="6" destOrd="0" presId="urn:microsoft.com/office/officeart/2005/8/layout/lProcess2"/>
    <dgm:cxn modelId="{8A9BB06E-2AB0-487B-A732-B88A221BE5B5}" type="presParOf" srcId="{7498BE8C-40BD-4F0E-AC70-178FD8FAC563}" destId="{9B58401E-3687-4EF2-9813-774EFC0B8A46}" srcOrd="7" destOrd="0" presId="urn:microsoft.com/office/officeart/2005/8/layout/lProcess2"/>
    <dgm:cxn modelId="{B460D631-3224-43B5-9159-D21D9F1B2F49}" type="presParOf" srcId="{7498BE8C-40BD-4F0E-AC70-178FD8FAC563}" destId="{A2F09747-7D5D-401E-9D16-EF4D78254A25}" srcOrd="8" destOrd="0" presId="urn:microsoft.com/office/officeart/2005/8/layout/lProcess2"/>
    <dgm:cxn modelId="{875BAB9A-6329-46B8-A6EF-E5E518AC1C43}" type="presParOf" srcId="{2EF615FC-07E0-4683-82E8-469E906D08ED}" destId="{49CD690F-E928-4AF6-B46E-DB0B6376F65C}" srcOrd="1" destOrd="0" presId="urn:microsoft.com/office/officeart/2005/8/layout/lProcess2"/>
    <dgm:cxn modelId="{8200DF14-B6B5-4562-803F-07D2BB6C3C7E}" type="presParOf" srcId="{2EF615FC-07E0-4683-82E8-469E906D08ED}" destId="{23A6D685-F93F-4034-AF6A-A0C3D5783561}" srcOrd="2" destOrd="0" presId="urn:microsoft.com/office/officeart/2005/8/layout/lProcess2"/>
    <dgm:cxn modelId="{B385065D-4789-45E4-9E08-8FC078E9936D}" type="presParOf" srcId="{23A6D685-F93F-4034-AF6A-A0C3D5783561}" destId="{E56DD3CF-9FF4-430D-86DD-910575E02121}" srcOrd="0" destOrd="0" presId="urn:microsoft.com/office/officeart/2005/8/layout/lProcess2"/>
    <dgm:cxn modelId="{480922AD-9A23-435B-95C2-56E6ACFECFE1}" type="presParOf" srcId="{23A6D685-F93F-4034-AF6A-A0C3D5783561}" destId="{52B0A8F3-E959-4322-8B16-C6CB23A3EFE7}" srcOrd="1" destOrd="0" presId="urn:microsoft.com/office/officeart/2005/8/layout/lProcess2"/>
    <dgm:cxn modelId="{9F05612D-42B5-499C-8857-9FBAAE729E01}" type="presParOf" srcId="{23A6D685-F93F-4034-AF6A-A0C3D5783561}" destId="{CEE26A3A-A582-49E1-88EE-A0876B6D76CA}" srcOrd="2" destOrd="0" presId="urn:microsoft.com/office/officeart/2005/8/layout/lProcess2"/>
    <dgm:cxn modelId="{489155ED-EED1-47F1-9559-4A6CCE09117B}" type="presParOf" srcId="{CEE26A3A-A582-49E1-88EE-A0876B6D76CA}" destId="{0BC57D76-9FD2-4605-B3E7-9BCD06DE3893}" srcOrd="0" destOrd="0" presId="urn:microsoft.com/office/officeart/2005/8/layout/lProcess2"/>
    <dgm:cxn modelId="{702159D5-9DA0-4881-8038-BC947717E2C6}" type="presParOf" srcId="{0BC57D76-9FD2-4605-B3E7-9BCD06DE3893}" destId="{13F8C951-E41E-402F-9F33-FA4786DE256E}" srcOrd="0" destOrd="0" presId="urn:microsoft.com/office/officeart/2005/8/layout/lProcess2"/>
    <dgm:cxn modelId="{B46961DF-AEC0-446C-9918-30725617C5B0}" type="presParOf" srcId="{0BC57D76-9FD2-4605-B3E7-9BCD06DE3893}" destId="{1E18D65A-3A07-4F97-AA6E-12596A3F67F0}" srcOrd="1" destOrd="0" presId="urn:microsoft.com/office/officeart/2005/8/layout/lProcess2"/>
    <dgm:cxn modelId="{FBE6CFCF-6C30-4BE4-A533-06B1A3DC7072}" type="presParOf" srcId="{0BC57D76-9FD2-4605-B3E7-9BCD06DE3893}" destId="{9F860A31-9CF1-4D24-9FAD-51255A08B5FF}" srcOrd="2" destOrd="0" presId="urn:microsoft.com/office/officeart/2005/8/layout/lProcess2"/>
    <dgm:cxn modelId="{77D3017B-2012-4349-87C3-AEF4148347BE}" type="presParOf" srcId="{0BC57D76-9FD2-4605-B3E7-9BCD06DE3893}" destId="{9D0C2F13-7389-4869-A53C-C20BE03EF9AB}" srcOrd="3" destOrd="0" presId="urn:microsoft.com/office/officeart/2005/8/layout/lProcess2"/>
    <dgm:cxn modelId="{94E2C8BF-B77B-403F-973F-DEA9BDA4BF16}" type="presParOf" srcId="{0BC57D76-9FD2-4605-B3E7-9BCD06DE3893}" destId="{CCF3472F-0B13-4C9A-AE59-EED8CA470B6F}" srcOrd="4" destOrd="0" presId="urn:microsoft.com/office/officeart/2005/8/layout/lProcess2"/>
    <dgm:cxn modelId="{58ABCA55-45B5-4333-A939-6E7CA31C7E7B}" type="presParOf" srcId="{0BC57D76-9FD2-4605-B3E7-9BCD06DE3893}" destId="{D4D3E750-297F-4A4D-97A8-C22D5A84B162}" srcOrd="5" destOrd="0" presId="urn:microsoft.com/office/officeart/2005/8/layout/lProcess2"/>
    <dgm:cxn modelId="{C77B52EA-862D-4170-8BD3-ECE6A48E91ED}" type="presParOf" srcId="{0BC57D76-9FD2-4605-B3E7-9BCD06DE3893}" destId="{1DF9974B-5B18-4458-A8AD-DD51317E6430}" srcOrd="6" destOrd="0" presId="urn:microsoft.com/office/officeart/2005/8/layout/lProcess2"/>
    <dgm:cxn modelId="{F1E58A67-56D3-4FBA-9946-B99E2A4DECEF}" type="presParOf" srcId="{0BC57D76-9FD2-4605-B3E7-9BCD06DE3893}" destId="{52905A73-7CE7-47B2-878C-0DAF50F6A742}" srcOrd="7" destOrd="0" presId="urn:microsoft.com/office/officeart/2005/8/layout/lProcess2"/>
    <dgm:cxn modelId="{A7089C99-2404-4BC8-B7DE-3BBA18E03058}" type="presParOf" srcId="{0BC57D76-9FD2-4605-B3E7-9BCD06DE3893}" destId="{947E1FF5-5E3A-4DA0-8DA7-5F88AB82CA98}" srcOrd="8" destOrd="0" presId="urn:microsoft.com/office/officeart/2005/8/layout/lProcess2"/>
    <dgm:cxn modelId="{CBCDD491-6AF3-4EEC-85BF-3896903B6DEC}" type="presParOf" srcId="{2EF615FC-07E0-4683-82E8-469E906D08ED}" destId="{59CBB7E7-E729-4BE6-AC8E-FA445C13F4C4}" srcOrd="3" destOrd="0" presId="urn:microsoft.com/office/officeart/2005/8/layout/lProcess2"/>
    <dgm:cxn modelId="{BDF07FA4-D5B3-4549-9F7B-02618A54DA94}" type="presParOf" srcId="{2EF615FC-07E0-4683-82E8-469E906D08ED}" destId="{6942F1AA-A5C3-4EBC-86FA-DC17ED8506CF}" srcOrd="4" destOrd="0" presId="urn:microsoft.com/office/officeart/2005/8/layout/lProcess2"/>
    <dgm:cxn modelId="{DD6C1ED5-E6C8-4324-997F-C58A39060A8D}" type="presParOf" srcId="{6942F1AA-A5C3-4EBC-86FA-DC17ED8506CF}" destId="{4B6BE033-F0CD-40DF-852E-A9E8CE5EB0E3}" srcOrd="0" destOrd="0" presId="urn:microsoft.com/office/officeart/2005/8/layout/lProcess2"/>
    <dgm:cxn modelId="{999E702C-4B28-4153-ABDD-568B585A76D3}" type="presParOf" srcId="{6942F1AA-A5C3-4EBC-86FA-DC17ED8506CF}" destId="{D1A6F7D8-D85A-46DE-9407-014760EE4F40}" srcOrd="1" destOrd="0" presId="urn:microsoft.com/office/officeart/2005/8/layout/lProcess2"/>
    <dgm:cxn modelId="{2111C565-FED6-4557-8D9C-6753DA7EC1B0}" type="presParOf" srcId="{6942F1AA-A5C3-4EBC-86FA-DC17ED8506CF}" destId="{F178EFAF-85D2-4ADC-B74F-389938C80876}" srcOrd="2" destOrd="0" presId="urn:microsoft.com/office/officeart/2005/8/layout/lProcess2"/>
    <dgm:cxn modelId="{FEF1AA51-5FFE-4D97-9015-AE86BC15BD91}" type="presParOf" srcId="{F178EFAF-85D2-4ADC-B74F-389938C80876}" destId="{A91E9FDA-8AEC-4838-AB32-2DAE3A205730}" srcOrd="0" destOrd="0" presId="urn:microsoft.com/office/officeart/2005/8/layout/lProcess2"/>
    <dgm:cxn modelId="{C335F4AE-585E-4D83-A6F9-6777534051E9}" type="presParOf" srcId="{A91E9FDA-8AEC-4838-AB32-2DAE3A205730}" destId="{985CC896-12AF-4DBD-95B5-ECD77C7D0BF8}" srcOrd="0" destOrd="0" presId="urn:microsoft.com/office/officeart/2005/8/layout/lProcess2"/>
    <dgm:cxn modelId="{B2491D9C-662C-4FB8-A322-280B380E28CD}" type="presParOf" srcId="{A91E9FDA-8AEC-4838-AB32-2DAE3A205730}" destId="{2D7AF077-E4B2-480F-B255-D0B7A3AF449B}" srcOrd="1" destOrd="0" presId="urn:microsoft.com/office/officeart/2005/8/layout/lProcess2"/>
    <dgm:cxn modelId="{09F6E000-6400-423D-9DF4-16BF3CD41830}" type="presParOf" srcId="{A91E9FDA-8AEC-4838-AB32-2DAE3A205730}" destId="{2C5B2DD0-54B9-4081-847F-DB42BBE9A092}" srcOrd="2" destOrd="0" presId="urn:microsoft.com/office/officeart/2005/8/layout/lProcess2"/>
    <dgm:cxn modelId="{0F929A36-5EC4-4021-B37F-133D8A4DC220}" type="presParOf" srcId="{A91E9FDA-8AEC-4838-AB32-2DAE3A205730}" destId="{85433C63-1DD8-4541-976F-BB95D632D16E}" srcOrd="3" destOrd="0" presId="urn:microsoft.com/office/officeart/2005/8/layout/lProcess2"/>
    <dgm:cxn modelId="{840307B9-E1D7-4313-B499-797E5AB74342}" type="presParOf" srcId="{A91E9FDA-8AEC-4838-AB32-2DAE3A205730}" destId="{9EAD1BC0-8F82-4446-86CF-BB7313C89F88}" srcOrd="4" destOrd="0" presId="urn:microsoft.com/office/officeart/2005/8/layout/lProcess2"/>
    <dgm:cxn modelId="{575C5333-C6C6-4A11-BDD3-EBCBF5D338E4}" type="presParOf" srcId="{A91E9FDA-8AEC-4838-AB32-2DAE3A205730}" destId="{A0F70F10-03A9-4EE4-BC77-87DDCAB7B7D5}" srcOrd="5" destOrd="0" presId="urn:microsoft.com/office/officeart/2005/8/layout/lProcess2"/>
    <dgm:cxn modelId="{EEFF7CAE-F7E5-40C9-BF25-F401AE8E17AF}" type="presParOf" srcId="{A91E9FDA-8AEC-4838-AB32-2DAE3A205730}" destId="{CBC19562-DE56-4F32-AF58-9F721BB4A727}" srcOrd="6" destOrd="0" presId="urn:microsoft.com/office/officeart/2005/8/layout/lProcess2"/>
    <dgm:cxn modelId="{5BA010A4-812A-4767-97CF-763668C2FA62}" type="presParOf" srcId="{A91E9FDA-8AEC-4838-AB32-2DAE3A205730}" destId="{80BFB639-CB7D-4841-9A26-109FB420AA0F}" srcOrd="7" destOrd="0" presId="urn:microsoft.com/office/officeart/2005/8/layout/lProcess2"/>
    <dgm:cxn modelId="{6EE9DDA0-03A3-4216-8A3D-7DAAF0378887}" type="presParOf" srcId="{A91E9FDA-8AEC-4838-AB32-2DAE3A205730}" destId="{992A9A96-B1E6-4909-B91A-5E56CBCC9678}" srcOrd="8" destOrd="0" presId="urn:microsoft.com/office/officeart/2005/8/layout/lProcess2"/>
    <dgm:cxn modelId="{896756FD-5900-406B-8E1D-DE3DD4BFE4C5}" type="presParOf" srcId="{A91E9FDA-8AEC-4838-AB32-2DAE3A205730}" destId="{8321D449-332E-4AAF-AA57-5D819A622C2E}" srcOrd="9" destOrd="0" presId="urn:microsoft.com/office/officeart/2005/8/layout/lProcess2"/>
    <dgm:cxn modelId="{1BDECABD-EA6B-471A-B910-4B361A3F9497}" type="presParOf" srcId="{A91E9FDA-8AEC-4838-AB32-2DAE3A205730}" destId="{5E65F6AA-9085-407B-9A6E-CEF2B90A332A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FC053-245C-47EE-A09E-074742109A07}">
      <dsp:nvSpPr>
        <dsp:cNvPr id="0" name=""/>
        <dsp:cNvSpPr/>
      </dsp:nvSpPr>
      <dsp:spPr>
        <a:xfrm rot="5400000">
          <a:off x="4451956" y="4406321"/>
          <a:ext cx="2400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08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9CDB0-BD58-44F5-B23B-9284CC9B36B9}">
      <dsp:nvSpPr>
        <dsp:cNvPr id="0" name=""/>
        <dsp:cNvSpPr/>
      </dsp:nvSpPr>
      <dsp:spPr>
        <a:xfrm rot="16200000">
          <a:off x="4451923" y="2451701"/>
          <a:ext cx="2401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15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8B76F-A5EB-4C70-98A5-5AA0EEA85621}">
      <dsp:nvSpPr>
        <dsp:cNvPr id="0" name=""/>
        <dsp:cNvSpPr/>
      </dsp:nvSpPr>
      <dsp:spPr>
        <a:xfrm>
          <a:off x="3714750" y="2571778"/>
          <a:ext cx="1714500" cy="17145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Indo-Iranian</a:t>
          </a:r>
          <a:endParaRPr lang="en-US" sz="33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3714750" y="2571778"/>
        <a:ext cx="1714500" cy="1714500"/>
      </dsp:txXfrm>
    </dsp:sp>
    <dsp:sp modelId="{F81451A6-0EB5-435B-BDAB-7A2540008974}">
      <dsp:nvSpPr>
        <dsp:cNvPr id="0" name=""/>
        <dsp:cNvSpPr/>
      </dsp:nvSpPr>
      <dsp:spPr>
        <a:xfrm>
          <a:off x="4090751" y="1369128"/>
          <a:ext cx="962497" cy="962497"/>
        </a:xfrm>
        <a:prstGeom prst="roundRect">
          <a:avLst/>
        </a:prstGeom>
        <a:gradFill rotWithShape="0">
          <a:gsLst>
            <a:gs pos="0">
              <a:schemeClr val="accent3">
                <a:hueOff val="1570571"/>
                <a:satOff val="-1135"/>
                <a:lumOff val="420"/>
                <a:alphaOff val="0"/>
                <a:tint val="50000"/>
                <a:satMod val="300000"/>
              </a:schemeClr>
            </a:gs>
            <a:gs pos="35000">
              <a:schemeClr val="accent3">
                <a:hueOff val="1570571"/>
                <a:satOff val="-1135"/>
                <a:lumOff val="420"/>
                <a:alphaOff val="0"/>
                <a:tint val="37000"/>
                <a:satMod val="300000"/>
              </a:schemeClr>
            </a:gs>
            <a:gs pos="100000">
              <a:schemeClr val="accent3">
                <a:hueOff val="1570571"/>
                <a:satOff val="-1135"/>
                <a:lumOff val="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Britannic Bold" pitchFamily="34" charset="0"/>
            </a:rPr>
            <a:t>Indic:</a:t>
          </a:r>
          <a:endParaRPr lang="en-US" sz="1700" kern="1200" dirty="0">
            <a:latin typeface="Britannic Bold" pitchFamily="34" charset="0"/>
          </a:endParaRPr>
        </a:p>
      </dsp:txBody>
      <dsp:txXfrm>
        <a:off x="4090751" y="1369128"/>
        <a:ext cx="962497" cy="962497"/>
      </dsp:txXfrm>
    </dsp:sp>
    <dsp:sp modelId="{0FB0F225-6EBA-485E-8581-FB207144A52B}">
      <dsp:nvSpPr>
        <dsp:cNvPr id="0" name=""/>
        <dsp:cNvSpPr/>
      </dsp:nvSpPr>
      <dsp:spPr>
        <a:xfrm rot="13500000">
          <a:off x="3600085" y="1165888"/>
          <a:ext cx="574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85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7105F-A3D7-4E35-9E82-F44D2C39AFA5}">
      <dsp:nvSpPr>
        <dsp:cNvPr id="0" name=""/>
        <dsp:cNvSpPr/>
      </dsp:nvSpPr>
      <dsp:spPr>
        <a:xfrm>
          <a:off x="2721773" y="150"/>
          <a:ext cx="962497" cy="962497"/>
        </a:xfrm>
        <a:prstGeom prst="roundRect">
          <a:avLst/>
        </a:prstGeom>
        <a:gradFill rotWithShape="0">
          <a:gsLst>
            <a:gs pos="0">
              <a:schemeClr val="accent3">
                <a:hueOff val="3141143"/>
                <a:satOff val="-2269"/>
                <a:lumOff val="840"/>
                <a:alphaOff val="0"/>
                <a:tint val="50000"/>
                <a:satMod val="300000"/>
              </a:schemeClr>
            </a:gs>
            <a:gs pos="35000">
              <a:schemeClr val="accent3">
                <a:hueOff val="3141143"/>
                <a:satOff val="-2269"/>
                <a:lumOff val="840"/>
                <a:alphaOff val="0"/>
                <a:tint val="37000"/>
                <a:satMod val="300000"/>
              </a:schemeClr>
            </a:gs>
            <a:gs pos="100000">
              <a:schemeClr val="accent3">
                <a:hueOff val="3141143"/>
                <a:satOff val="-2269"/>
                <a:lumOff val="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Hindi</a:t>
          </a:r>
          <a:endParaRPr lang="en-US" sz="1800" kern="1200" dirty="0"/>
        </a:p>
      </dsp:txBody>
      <dsp:txXfrm>
        <a:off x="2721773" y="150"/>
        <a:ext cx="962497" cy="962497"/>
      </dsp:txXfrm>
    </dsp:sp>
    <dsp:sp modelId="{E702D6E5-566A-48AB-83D0-106B136ECF2C}">
      <dsp:nvSpPr>
        <dsp:cNvPr id="0" name=""/>
        <dsp:cNvSpPr/>
      </dsp:nvSpPr>
      <dsp:spPr>
        <a:xfrm rot="18900000">
          <a:off x="4969063" y="1165888"/>
          <a:ext cx="574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85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7BAC3-6810-4D29-81D4-823DFEDBADFA}">
      <dsp:nvSpPr>
        <dsp:cNvPr id="0" name=""/>
        <dsp:cNvSpPr/>
      </dsp:nvSpPr>
      <dsp:spPr>
        <a:xfrm>
          <a:off x="5459729" y="150"/>
          <a:ext cx="962497" cy="962497"/>
        </a:xfrm>
        <a:prstGeom prst="roundRect">
          <a:avLst/>
        </a:prstGeom>
        <a:gradFill rotWithShape="0">
          <a:gsLst>
            <a:gs pos="0">
              <a:schemeClr val="accent3">
                <a:hueOff val="4711714"/>
                <a:satOff val="-3404"/>
                <a:lumOff val="1260"/>
                <a:alphaOff val="0"/>
                <a:tint val="50000"/>
                <a:satMod val="300000"/>
              </a:schemeClr>
            </a:gs>
            <a:gs pos="35000">
              <a:schemeClr val="accent3">
                <a:hueOff val="4711714"/>
                <a:satOff val="-3404"/>
                <a:lumOff val="1260"/>
                <a:alphaOff val="0"/>
                <a:tint val="37000"/>
                <a:satMod val="300000"/>
              </a:schemeClr>
            </a:gs>
            <a:gs pos="100000">
              <a:schemeClr val="accent3">
                <a:hueOff val="4711714"/>
                <a:satOff val="-3404"/>
                <a:lumOff val="1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15 Others</a:t>
          </a:r>
          <a:endParaRPr lang="en-US" sz="1800" kern="1200" dirty="0"/>
        </a:p>
      </dsp:txBody>
      <dsp:txXfrm>
        <a:off x="5459729" y="150"/>
        <a:ext cx="962497" cy="962497"/>
      </dsp:txXfrm>
    </dsp:sp>
    <dsp:sp modelId="{D72499DD-3843-4CC9-B62F-20278D201D08}">
      <dsp:nvSpPr>
        <dsp:cNvPr id="0" name=""/>
        <dsp:cNvSpPr/>
      </dsp:nvSpPr>
      <dsp:spPr>
        <a:xfrm>
          <a:off x="4123283" y="4526364"/>
          <a:ext cx="897433" cy="897433"/>
        </a:xfrm>
        <a:prstGeom prst="roundRect">
          <a:avLst/>
        </a:prstGeom>
        <a:gradFill rotWithShape="0">
          <a:gsLst>
            <a:gs pos="0">
              <a:schemeClr val="accent3">
                <a:hueOff val="6282285"/>
                <a:satOff val="-4539"/>
                <a:lumOff val="1681"/>
                <a:alphaOff val="0"/>
                <a:tint val="50000"/>
                <a:satMod val="300000"/>
              </a:schemeClr>
            </a:gs>
            <a:gs pos="35000">
              <a:schemeClr val="accent3">
                <a:hueOff val="6282285"/>
                <a:satOff val="-4539"/>
                <a:lumOff val="1681"/>
                <a:alphaOff val="0"/>
                <a:tint val="37000"/>
                <a:satMod val="300000"/>
              </a:schemeClr>
            </a:gs>
            <a:gs pos="100000">
              <a:schemeClr val="accent3">
                <a:hueOff val="6282285"/>
                <a:satOff val="-4539"/>
                <a:lumOff val="16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0" kern="1200" dirty="0" smtClean="0">
              <a:latin typeface="Britannic Bold" pitchFamily="34" charset="0"/>
            </a:rPr>
            <a:t>Iranian</a:t>
          </a:r>
          <a:endParaRPr lang="en-US" sz="1700" i="0" kern="1200" dirty="0">
            <a:latin typeface="Britannic Bold" pitchFamily="34" charset="0"/>
          </a:endParaRPr>
        </a:p>
      </dsp:txBody>
      <dsp:txXfrm>
        <a:off x="4123283" y="4526364"/>
        <a:ext cx="897433" cy="897433"/>
      </dsp:txXfrm>
    </dsp:sp>
    <dsp:sp modelId="{0E97AB67-2934-4A99-B125-134804B3FFF6}">
      <dsp:nvSpPr>
        <dsp:cNvPr id="0" name=""/>
        <dsp:cNvSpPr/>
      </dsp:nvSpPr>
      <dsp:spPr>
        <a:xfrm>
          <a:off x="5020716" y="4975080"/>
          <a:ext cx="5367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674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75BB4-E6DF-4D79-94E0-C8F36702657F}">
      <dsp:nvSpPr>
        <dsp:cNvPr id="0" name=""/>
        <dsp:cNvSpPr/>
      </dsp:nvSpPr>
      <dsp:spPr>
        <a:xfrm>
          <a:off x="5557457" y="4526364"/>
          <a:ext cx="897433" cy="897433"/>
        </a:xfrm>
        <a:prstGeom prst="roundRect">
          <a:avLst/>
        </a:prstGeom>
        <a:gradFill rotWithShape="0">
          <a:gsLst>
            <a:gs pos="0">
              <a:schemeClr val="accent3">
                <a:hueOff val="7852857"/>
                <a:satOff val="-5674"/>
                <a:lumOff val="2101"/>
                <a:alphaOff val="0"/>
                <a:tint val="50000"/>
                <a:satMod val="300000"/>
              </a:schemeClr>
            </a:gs>
            <a:gs pos="35000">
              <a:schemeClr val="accent3">
                <a:hueOff val="7852857"/>
                <a:satOff val="-5674"/>
                <a:lumOff val="2101"/>
                <a:alphaOff val="0"/>
                <a:tint val="37000"/>
                <a:satMod val="300000"/>
              </a:schemeClr>
            </a:gs>
            <a:gs pos="100000">
              <a:schemeClr val="accent3">
                <a:hueOff val="7852857"/>
                <a:satOff val="-5674"/>
                <a:lumOff val="21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Farsi</a:t>
          </a:r>
          <a:endParaRPr lang="en-US" sz="1800" kern="1200" dirty="0"/>
        </a:p>
      </dsp:txBody>
      <dsp:txXfrm>
        <a:off x="5557457" y="4526364"/>
        <a:ext cx="897433" cy="897433"/>
      </dsp:txXfrm>
    </dsp:sp>
    <dsp:sp modelId="{69369800-F0D9-4553-B2EC-3847BAFC3DEA}">
      <dsp:nvSpPr>
        <dsp:cNvPr id="0" name=""/>
        <dsp:cNvSpPr/>
      </dsp:nvSpPr>
      <dsp:spPr>
        <a:xfrm rot="5400000">
          <a:off x="4303629" y="5692168"/>
          <a:ext cx="5367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674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80D42-F578-4CA7-AE7B-CB8B178B18D1}">
      <dsp:nvSpPr>
        <dsp:cNvPr id="0" name=""/>
        <dsp:cNvSpPr/>
      </dsp:nvSpPr>
      <dsp:spPr>
        <a:xfrm>
          <a:off x="4123283" y="5960538"/>
          <a:ext cx="897433" cy="897433"/>
        </a:xfrm>
        <a:prstGeom prst="roundRect">
          <a:avLst/>
        </a:prstGeom>
        <a:gradFill rotWithShape="0">
          <a:gsLst>
            <a:gs pos="0">
              <a:schemeClr val="accent3">
                <a:hueOff val="9423428"/>
                <a:satOff val="-6808"/>
                <a:lumOff val="2521"/>
                <a:alphaOff val="0"/>
                <a:tint val="50000"/>
                <a:satMod val="300000"/>
              </a:schemeClr>
            </a:gs>
            <a:gs pos="35000">
              <a:schemeClr val="accent3">
                <a:hueOff val="9423428"/>
                <a:satOff val="-6808"/>
                <a:lumOff val="2521"/>
                <a:alphaOff val="0"/>
                <a:tint val="37000"/>
                <a:satMod val="300000"/>
              </a:schemeClr>
            </a:gs>
            <a:gs pos="100000">
              <a:schemeClr val="accent3">
                <a:hueOff val="9423428"/>
                <a:satOff val="-6808"/>
                <a:lumOff val="25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Pashto</a:t>
          </a:r>
          <a:endParaRPr lang="en-US" sz="1800" kern="1200" dirty="0"/>
        </a:p>
      </dsp:txBody>
      <dsp:txXfrm>
        <a:off x="4123283" y="5960538"/>
        <a:ext cx="897433" cy="897433"/>
      </dsp:txXfrm>
    </dsp:sp>
    <dsp:sp modelId="{6FC86481-7EB1-4EDE-8420-A160ABB84A46}">
      <dsp:nvSpPr>
        <dsp:cNvPr id="0" name=""/>
        <dsp:cNvSpPr/>
      </dsp:nvSpPr>
      <dsp:spPr>
        <a:xfrm rot="10800000">
          <a:off x="3586542" y="4975080"/>
          <a:ext cx="5367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674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8F323-9F5A-4D11-B3B0-4EACDCCA0FF1}">
      <dsp:nvSpPr>
        <dsp:cNvPr id="0" name=""/>
        <dsp:cNvSpPr/>
      </dsp:nvSpPr>
      <dsp:spPr>
        <a:xfrm>
          <a:off x="2689108" y="4526364"/>
          <a:ext cx="897433" cy="897433"/>
        </a:xfrm>
        <a:prstGeom prst="roundRect">
          <a:avLst/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tint val="50000"/>
                <a:satMod val="300000"/>
              </a:schemeClr>
            </a:gs>
            <a:gs pos="35000">
              <a:schemeClr val="accent3">
                <a:hueOff val="10993999"/>
                <a:satOff val="-7943"/>
                <a:lumOff val="2941"/>
                <a:alphaOff val="0"/>
                <a:tint val="37000"/>
                <a:satMod val="30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Kurdish</a:t>
          </a:r>
          <a:endParaRPr lang="en-US" sz="1800" kern="1200" dirty="0"/>
        </a:p>
      </dsp:txBody>
      <dsp:txXfrm>
        <a:off x="2689108" y="4526364"/>
        <a:ext cx="897433" cy="8974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A95B0-337C-4A98-9800-D9993278C0B7}">
      <dsp:nvSpPr>
        <dsp:cNvPr id="0" name=""/>
        <dsp:cNvSpPr/>
      </dsp:nvSpPr>
      <dsp:spPr>
        <a:xfrm>
          <a:off x="1023" y="0"/>
          <a:ext cx="2660302" cy="601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Romance Languages</a:t>
          </a:r>
          <a:endParaRPr lang="en-US" sz="39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1023" y="0"/>
        <a:ext cx="2660302" cy="1805940"/>
      </dsp:txXfrm>
    </dsp:sp>
    <dsp:sp modelId="{541E6801-A3E9-4D8D-B548-925F7341BB73}">
      <dsp:nvSpPr>
        <dsp:cNvPr id="0" name=""/>
        <dsp:cNvSpPr/>
      </dsp:nvSpPr>
      <dsp:spPr>
        <a:xfrm>
          <a:off x="267053" y="1807079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French</a:t>
          </a:r>
          <a:endParaRPr lang="en-US" sz="2500" kern="1200" dirty="0"/>
        </a:p>
      </dsp:txBody>
      <dsp:txXfrm>
        <a:off x="267053" y="1807079"/>
        <a:ext cx="2128242" cy="696406"/>
      </dsp:txXfrm>
    </dsp:sp>
    <dsp:sp modelId="{2E173239-5238-42D8-8757-8FF8B2816347}">
      <dsp:nvSpPr>
        <dsp:cNvPr id="0" name=""/>
        <dsp:cNvSpPr/>
      </dsp:nvSpPr>
      <dsp:spPr>
        <a:xfrm>
          <a:off x="267053" y="2610625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15574"/>
                <a:satOff val="5605"/>
                <a:lumOff val="-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15574"/>
                <a:satOff val="5605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5574"/>
                <a:satOff val="5605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Spanish</a:t>
          </a:r>
          <a:endParaRPr lang="en-US" sz="2500" kern="1200" dirty="0"/>
        </a:p>
      </dsp:txBody>
      <dsp:txXfrm>
        <a:off x="267053" y="2610625"/>
        <a:ext cx="2128242" cy="696406"/>
      </dsp:txXfrm>
    </dsp:sp>
    <dsp:sp modelId="{4CEB534F-0301-4423-86BC-0E53F946041F}">
      <dsp:nvSpPr>
        <dsp:cNvPr id="0" name=""/>
        <dsp:cNvSpPr/>
      </dsp:nvSpPr>
      <dsp:spPr>
        <a:xfrm>
          <a:off x="267053" y="3414171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31148"/>
                <a:satOff val="11210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5">
                <a:hueOff val="-1631148"/>
                <a:satOff val="11210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31148"/>
                <a:satOff val="11210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Italian</a:t>
          </a:r>
          <a:endParaRPr lang="en-US" sz="2500" kern="1200" dirty="0"/>
        </a:p>
      </dsp:txBody>
      <dsp:txXfrm>
        <a:off x="267053" y="3414171"/>
        <a:ext cx="2128242" cy="696406"/>
      </dsp:txXfrm>
    </dsp:sp>
    <dsp:sp modelId="{059A6737-C599-4F6E-83B6-2297B0CAEB90}">
      <dsp:nvSpPr>
        <dsp:cNvPr id="0" name=""/>
        <dsp:cNvSpPr/>
      </dsp:nvSpPr>
      <dsp:spPr>
        <a:xfrm>
          <a:off x="267053" y="4217717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46723"/>
                <a:satOff val="16815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5">
                <a:hueOff val="-2446723"/>
                <a:satOff val="16815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46723"/>
                <a:satOff val="16815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Romanian</a:t>
          </a:r>
          <a:endParaRPr lang="en-US" sz="2500" kern="1200" dirty="0"/>
        </a:p>
      </dsp:txBody>
      <dsp:txXfrm>
        <a:off x="267053" y="4217717"/>
        <a:ext cx="2128242" cy="696406"/>
      </dsp:txXfrm>
    </dsp:sp>
    <dsp:sp modelId="{A2F09747-7D5D-401E-9D16-EF4D78254A25}">
      <dsp:nvSpPr>
        <dsp:cNvPr id="0" name=""/>
        <dsp:cNvSpPr/>
      </dsp:nvSpPr>
      <dsp:spPr>
        <a:xfrm>
          <a:off x="267053" y="5021264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62297"/>
                <a:satOff val="22420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5">
                <a:hueOff val="-3262297"/>
                <a:satOff val="22420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3262297"/>
                <a:satOff val="22420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Portuguese</a:t>
          </a:r>
          <a:endParaRPr lang="en-US" sz="2500" kern="1200" dirty="0"/>
        </a:p>
      </dsp:txBody>
      <dsp:txXfrm>
        <a:off x="267053" y="5021264"/>
        <a:ext cx="2128242" cy="696406"/>
      </dsp:txXfrm>
    </dsp:sp>
    <dsp:sp modelId="{E56DD3CF-9FF4-430D-86DD-910575E02121}">
      <dsp:nvSpPr>
        <dsp:cNvPr id="0" name=""/>
        <dsp:cNvSpPr/>
      </dsp:nvSpPr>
      <dsp:spPr>
        <a:xfrm>
          <a:off x="2860848" y="0"/>
          <a:ext cx="2660302" cy="601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Germanic Languages</a:t>
          </a:r>
          <a:endParaRPr lang="en-US" sz="39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2860848" y="0"/>
        <a:ext cx="2660302" cy="1805940"/>
      </dsp:txXfrm>
    </dsp:sp>
    <dsp:sp modelId="{13F8C951-E41E-402F-9F33-FA4786DE256E}">
      <dsp:nvSpPr>
        <dsp:cNvPr id="0" name=""/>
        <dsp:cNvSpPr/>
      </dsp:nvSpPr>
      <dsp:spPr>
        <a:xfrm>
          <a:off x="3126878" y="1807079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77871"/>
                <a:satOff val="28025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hueOff val="-4077871"/>
                <a:satOff val="28025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-4077871"/>
                <a:satOff val="28025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English, </a:t>
          </a:r>
          <a:endParaRPr lang="en-US" sz="2500" kern="1200" dirty="0"/>
        </a:p>
      </dsp:txBody>
      <dsp:txXfrm>
        <a:off x="3126878" y="1807079"/>
        <a:ext cx="2128242" cy="696406"/>
      </dsp:txXfrm>
    </dsp:sp>
    <dsp:sp modelId="{9F860A31-9CF1-4D24-9FAD-51255A08B5FF}">
      <dsp:nvSpPr>
        <dsp:cNvPr id="0" name=""/>
        <dsp:cNvSpPr/>
      </dsp:nvSpPr>
      <dsp:spPr>
        <a:xfrm>
          <a:off x="3126878" y="2610625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893445"/>
                <a:satOff val="33630"/>
                <a:lumOff val="-3294"/>
                <a:alphaOff val="0"/>
                <a:shade val="51000"/>
                <a:satMod val="130000"/>
              </a:schemeClr>
            </a:gs>
            <a:gs pos="80000">
              <a:schemeClr val="accent5">
                <a:hueOff val="-4893445"/>
                <a:satOff val="33630"/>
                <a:lumOff val="-3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4893445"/>
                <a:satOff val="33630"/>
                <a:lumOff val="-3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German, </a:t>
          </a:r>
          <a:endParaRPr lang="en-US" sz="2500" kern="1200" dirty="0"/>
        </a:p>
      </dsp:txBody>
      <dsp:txXfrm>
        <a:off x="3126878" y="2610625"/>
        <a:ext cx="2128242" cy="696406"/>
      </dsp:txXfrm>
    </dsp:sp>
    <dsp:sp modelId="{CCF3472F-0B13-4C9A-AE59-EED8CA470B6F}">
      <dsp:nvSpPr>
        <dsp:cNvPr id="0" name=""/>
        <dsp:cNvSpPr/>
      </dsp:nvSpPr>
      <dsp:spPr>
        <a:xfrm>
          <a:off x="3126878" y="3414171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709019"/>
                <a:satOff val="39235"/>
                <a:lumOff val="-3843"/>
                <a:alphaOff val="0"/>
                <a:shade val="51000"/>
                <a:satMod val="130000"/>
              </a:schemeClr>
            </a:gs>
            <a:gs pos="80000">
              <a:schemeClr val="accent5">
                <a:hueOff val="-5709019"/>
                <a:satOff val="39235"/>
                <a:lumOff val="-384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09019"/>
                <a:satOff val="39235"/>
                <a:lumOff val="-3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Danish, </a:t>
          </a:r>
          <a:endParaRPr lang="en-US" sz="2500" kern="1200" dirty="0"/>
        </a:p>
      </dsp:txBody>
      <dsp:txXfrm>
        <a:off x="3126878" y="3414171"/>
        <a:ext cx="2128242" cy="696406"/>
      </dsp:txXfrm>
    </dsp:sp>
    <dsp:sp modelId="{1DF9974B-5B18-4458-A8AD-DD51317E6430}">
      <dsp:nvSpPr>
        <dsp:cNvPr id="0" name=""/>
        <dsp:cNvSpPr/>
      </dsp:nvSpPr>
      <dsp:spPr>
        <a:xfrm>
          <a:off x="3126878" y="4217717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24594"/>
                <a:satOff val="44841"/>
                <a:lumOff val="-4393"/>
                <a:alphaOff val="0"/>
                <a:shade val="51000"/>
                <a:satMod val="130000"/>
              </a:schemeClr>
            </a:gs>
            <a:gs pos="80000">
              <a:schemeClr val="accent5">
                <a:hueOff val="-6524594"/>
                <a:satOff val="44841"/>
                <a:lumOff val="-4393"/>
                <a:alphaOff val="0"/>
                <a:shade val="93000"/>
                <a:satMod val="130000"/>
              </a:schemeClr>
            </a:gs>
            <a:gs pos="100000">
              <a:schemeClr val="accent5">
                <a:hueOff val="-6524594"/>
                <a:satOff val="44841"/>
                <a:lumOff val="-4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Norwegian</a:t>
          </a:r>
          <a:endParaRPr lang="en-US" sz="2500" kern="1200" dirty="0"/>
        </a:p>
      </dsp:txBody>
      <dsp:txXfrm>
        <a:off x="3126878" y="4217717"/>
        <a:ext cx="2128242" cy="696406"/>
      </dsp:txXfrm>
    </dsp:sp>
    <dsp:sp modelId="{947E1FF5-5E3A-4DA0-8DA7-5F88AB82CA98}">
      <dsp:nvSpPr>
        <dsp:cNvPr id="0" name=""/>
        <dsp:cNvSpPr/>
      </dsp:nvSpPr>
      <dsp:spPr>
        <a:xfrm>
          <a:off x="3126878" y="5021264"/>
          <a:ext cx="2128242" cy="696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40168"/>
                <a:satOff val="50446"/>
                <a:lumOff val="-4942"/>
                <a:alphaOff val="0"/>
                <a:shade val="51000"/>
                <a:satMod val="130000"/>
              </a:schemeClr>
            </a:gs>
            <a:gs pos="80000">
              <a:schemeClr val="accent5">
                <a:hueOff val="-7340168"/>
                <a:satOff val="50446"/>
                <a:lumOff val="-4942"/>
                <a:alphaOff val="0"/>
                <a:shade val="93000"/>
                <a:satMod val="130000"/>
              </a:schemeClr>
            </a:gs>
            <a:gs pos="100000">
              <a:schemeClr val="accent5">
                <a:hueOff val="-7340168"/>
                <a:satOff val="50446"/>
                <a:lumOff val="-4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Swedish</a:t>
          </a:r>
          <a:endParaRPr lang="en-US" sz="2500" kern="1200" dirty="0"/>
        </a:p>
      </dsp:txBody>
      <dsp:txXfrm>
        <a:off x="3126878" y="5021264"/>
        <a:ext cx="2128242" cy="696406"/>
      </dsp:txXfrm>
    </dsp:sp>
    <dsp:sp modelId="{4B6BE033-F0CD-40DF-852E-A9E8CE5EB0E3}">
      <dsp:nvSpPr>
        <dsp:cNvPr id="0" name=""/>
        <dsp:cNvSpPr/>
      </dsp:nvSpPr>
      <dsp:spPr>
        <a:xfrm>
          <a:off x="5720674" y="0"/>
          <a:ext cx="2660302" cy="601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rPr>
            <a:t>Slavic Languages</a:t>
          </a:r>
          <a:endParaRPr lang="en-US" sz="39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Britannic Bold" pitchFamily="34" charset="0"/>
          </a:endParaRPr>
        </a:p>
      </dsp:txBody>
      <dsp:txXfrm>
        <a:off x="5720674" y="0"/>
        <a:ext cx="2660302" cy="1805940"/>
      </dsp:txXfrm>
    </dsp:sp>
    <dsp:sp modelId="{985CC896-12AF-4DBD-95B5-ECD77C7D0BF8}">
      <dsp:nvSpPr>
        <dsp:cNvPr id="0" name=""/>
        <dsp:cNvSpPr/>
      </dsp:nvSpPr>
      <dsp:spPr>
        <a:xfrm>
          <a:off x="5986704" y="1806233"/>
          <a:ext cx="2128242" cy="57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155742"/>
                <a:satOff val="56051"/>
                <a:lumOff val="-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8155742"/>
                <a:satOff val="56051"/>
                <a:lumOff val="-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8155742"/>
                <a:satOff val="56051"/>
                <a:lumOff val="-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Russian</a:t>
          </a:r>
          <a:endParaRPr lang="en-US" sz="2500" kern="1200" dirty="0"/>
        </a:p>
      </dsp:txBody>
      <dsp:txXfrm>
        <a:off x="5986704" y="1806233"/>
        <a:ext cx="2128242" cy="577950"/>
      </dsp:txXfrm>
    </dsp:sp>
    <dsp:sp modelId="{2C5B2DD0-54B9-4081-847F-DB42BBE9A092}">
      <dsp:nvSpPr>
        <dsp:cNvPr id="0" name=""/>
        <dsp:cNvSpPr/>
      </dsp:nvSpPr>
      <dsp:spPr>
        <a:xfrm>
          <a:off x="5986704" y="2473100"/>
          <a:ext cx="2128242" cy="57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71316"/>
                <a:satOff val="61656"/>
                <a:lumOff val="-6040"/>
                <a:alphaOff val="0"/>
                <a:shade val="51000"/>
                <a:satMod val="130000"/>
              </a:schemeClr>
            </a:gs>
            <a:gs pos="80000">
              <a:schemeClr val="accent5">
                <a:hueOff val="-8971316"/>
                <a:satOff val="61656"/>
                <a:lumOff val="-6040"/>
                <a:alphaOff val="0"/>
                <a:shade val="93000"/>
                <a:satMod val="130000"/>
              </a:schemeClr>
            </a:gs>
            <a:gs pos="100000">
              <a:schemeClr val="accent5">
                <a:hueOff val="-8971316"/>
                <a:satOff val="61656"/>
                <a:lumOff val="-6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Polish</a:t>
          </a:r>
          <a:endParaRPr lang="en-US" sz="2500" kern="1200" dirty="0"/>
        </a:p>
      </dsp:txBody>
      <dsp:txXfrm>
        <a:off x="5986704" y="2473100"/>
        <a:ext cx="2128242" cy="577950"/>
      </dsp:txXfrm>
    </dsp:sp>
    <dsp:sp modelId="{9EAD1BC0-8F82-4446-86CF-BB7313C89F88}">
      <dsp:nvSpPr>
        <dsp:cNvPr id="0" name=""/>
        <dsp:cNvSpPr/>
      </dsp:nvSpPr>
      <dsp:spPr>
        <a:xfrm>
          <a:off x="5986704" y="3139966"/>
          <a:ext cx="2128242" cy="57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786890"/>
                <a:satOff val="67261"/>
                <a:lumOff val="-6589"/>
                <a:alphaOff val="0"/>
                <a:shade val="51000"/>
                <a:satMod val="130000"/>
              </a:schemeClr>
            </a:gs>
            <a:gs pos="80000">
              <a:schemeClr val="accent5">
                <a:hueOff val="-9786890"/>
                <a:satOff val="67261"/>
                <a:lumOff val="-6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9786890"/>
                <a:satOff val="67261"/>
                <a:lumOff val="-6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Czech</a:t>
          </a:r>
          <a:endParaRPr lang="en-US" sz="2500" kern="1200" dirty="0"/>
        </a:p>
      </dsp:txBody>
      <dsp:txXfrm>
        <a:off x="5986704" y="3139966"/>
        <a:ext cx="2128242" cy="577950"/>
      </dsp:txXfrm>
    </dsp:sp>
    <dsp:sp modelId="{CBC19562-DE56-4F32-AF58-9F721BB4A727}">
      <dsp:nvSpPr>
        <dsp:cNvPr id="0" name=""/>
        <dsp:cNvSpPr/>
      </dsp:nvSpPr>
      <dsp:spPr>
        <a:xfrm>
          <a:off x="5986704" y="3806832"/>
          <a:ext cx="2128242" cy="57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602464"/>
                <a:satOff val="72866"/>
                <a:lumOff val="-7138"/>
                <a:alphaOff val="0"/>
                <a:shade val="51000"/>
                <a:satMod val="130000"/>
              </a:schemeClr>
            </a:gs>
            <a:gs pos="80000">
              <a:schemeClr val="accent5">
                <a:hueOff val="-10602464"/>
                <a:satOff val="72866"/>
                <a:lumOff val="-71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0602464"/>
                <a:satOff val="72866"/>
                <a:lumOff val="-7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Ukrainian</a:t>
          </a:r>
          <a:endParaRPr lang="en-US" sz="2500" kern="1200" dirty="0"/>
        </a:p>
      </dsp:txBody>
      <dsp:txXfrm>
        <a:off x="5986704" y="3806832"/>
        <a:ext cx="2128242" cy="577950"/>
      </dsp:txXfrm>
    </dsp:sp>
    <dsp:sp modelId="{992A9A96-B1E6-4909-B91A-5E56CBCC9678}">
      <dsp:nvSpPr>
        <dsp:cNvPr id="0" name=""/>
        <dsp:cNvSpPr/>
      </dsp:nvSpPr>
      <dsp:spPr>
        <a:xfrm>
          <a:off x="5986704" y="4473699"/>
          <a:ext cx="2128242" cy="57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418039"/>
                <a:satOff val="78471"/>
                <a:lumOff val="-7687"/>
                <a:alphaOff val="0"/>
                <a:shade val="51000"/>
                <a:satMod val="130000"/>
              </a:schemeClr>
            </a:gs>
            <a:gs pos="80000">
              <a:schemeClr val="accent5">
                <a:hueOff val="-11418039"/>
                <a:satOff val="78471"/>
                <a:lumOff val="-7687"/>
                <a:alphaOff val="0"/>
                <a:shade val="93000"/>
                <a:satMod val="130000"/>
              </a:schemeClr>
            </a:gs>
            <a:gs pos="100000">
              <a:schemeClr val="accent5">
                <a:hueOff val="-11418039"/>
                <a:satOff val="78471"/>
                <a:lumOff val="-76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Slovenian</a:t>
          </a:r>
          <a:endParaRPr lang="en-US" sz="2500" kern="1200" dirty="0"/>
        </a:p>
      </dsp:txBody>
      <dsp:txXfrm>
        <a:off x="5986704" y="4473699"/>
        <a:ext cx="2128242" cy="577950"/>
      </dsp:txXfrm>
    </dsp:sp>
    <dsp:sp modelId="{5E65F6AA-9085-407B-9A6E-CEF2B90A332A}">
      <dsp:nvSpPr>
        <dsp:cNvPr id="0" name=""/>
        <dsp:cNvSpPr/>
      </dsp:nvSpPr>
      <dsp:spPr>
        <a:xfrm>
          <a:off x="5986704" y="5140565"/>
          <a:ext cx="2128242" cy="577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shade val="51000"/>
                <a:satMod val="130000"/>
              </a:schemeClr>
            </a:gs>
            <a:gs pos="80000">
              <a:schemeClr val="accent5">
                <a:hueOff val="-12233612"/>
                <a:satOff val="84076"/>
                <a:lumOff val="-823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Serbo-Croatian</a:t>
          </a:r>
          <a:endParaRPr lang="en-US" sz="2500" kern="1200" dirty="0"/>
        </a:p>
      </dsp:txBody>
      <dsp:txXfrm>
        <a:off x="5986704" y="5140565"/>
        <a:ext cx="2128242" cy="57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0CBB-41A9-4C82-BE53-64C0327F0676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EB538-9DDA-4E4D-85FA-8E6F99208D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06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5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77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00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145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14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966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32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145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Colonization by England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B538-9DDA-4E4D-85FA-8E6F99208DE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21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14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02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326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326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44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456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326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14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49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26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4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1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32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20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5F46-C8CD-4F36-8A4B-1177B443DF1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50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44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81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81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31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23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93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54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67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26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26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26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42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617B-C686-46A3-9587-F0A6D85A4E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11/9/2015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0ADD-5851-4B53-969D-6B936CEA32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798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2667000"/>
            <a:ext cx="7848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Indo-European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3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2/South_Asian_Language_Families.jpg/549px-South_Asian_Language_Famil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5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3103" y="6045016"/>
            <a:ext cx="6150897" cy="76944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The Indian Languages</a:t>
            </a:r>
          </a:p>
        </p:txBody>
      </p:sp>
    </p:spTree>
    <p:extLst>
      <p:ext uri="{BB962C8B-B14F-4D97-AF65-F5344CB8AC3E}">
        <p14:creationId xmlns:p14="http://schemas.microsoft.com/office/powerpoint/2010/main" xmlns="" val="3028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eoncircus.com/images/advertising_film_tv/project_25/who_wants_to_be_a_millionaire_01_fu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333" y="15922"/>
            <a:ext cx="9124667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990" y="2829350"/>
            <a:ext cx="8839200" cy="1215221"/>
          </a:xfrm>
          <a:solidFill>
            <a:schemeClr val="bg1">
              <a:alpha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Hypothesize: Why would people in the same country speak so many different languages?</a:t>
            </a:r>
          </a:p>
          <a:p>
            <a:pPr marL="0" indent="0" algn="ctr">
              <a:buNone/>
              <a:defRPr/>
            </a:pPr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>
              <a:buNone/>
              <a:defRPr/>
            </a:pPr>
            <a:endPara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03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What is Linguistic Fragmentation?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74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05200" y="2514600"/>
            <a:ext cx="4267200" cy="2819400"/>
          </a:xfrm>
          <a:prstGeom prst="wedgeRoundRectCallout">
            <a:avLst>
              <a:gd name="adj1" fmla="val -80013"/>
              <a:gd name="adj2" fmla="val 517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Linguistic Fragmentation </a:t>
            </a:r>
            <a:r>
              <a:rPr lang="en-US" sz="2400" dirty="0" smtClean="0">
                <a:solidFill>
                  <a:prstClr val="white"/>
                </a:solidFill>
              </a:rPr>
              <a:t>occurs </a:t>
            </a:r>
            <a:r>
              <a:rPr lang="en-US" sz="2400" dirty="0">
                <a:solidFill>
                  <a:prstClr val="white"/>
                </a:solidFill>
              </a:rPr>
              <a:t>when people in a country speak many different languages. </a:t>
            </a:r>
            <a:r>
              <a:rPr lang="en-US" sz="2400" dirty="0" smtClean="0">
                <a:solidFill>
                  <a:prstClr val="white"/>
                </a:solidFill>
              </a:rPr>
              <a:t>This is often caused by physical or cultural barriers.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053834"/>
            <a:ext cx="2380493" cy="2804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03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6/Papua_New_Guinean.JPG/1280px-Papua_New_Guine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293" y="0"/>
            <a:ext cx="9134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81600"/>
            <a:ext cx="8915400" cy="1676400"/>
          </a:xfrm>
          <a:solidFill>
            <a:schemeClr val="bg1"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Papua, New Guinea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has over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850 languages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making it the most linguistically diverse place on earth.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eoncircus.com/images/advertising_film_tv/project_25/who_wants_to_be_a_millionaire_01_fu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333" y="15922"/>
            <a:ext cx="9124667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990" y="2829350"/>
            <a:ext cx="8839200" cy="1215221"/>
          </a:xfrm>
          <a:solidFill>
            <a:schemeClr val="bg1">
              <a:alpha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Predict: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How would people in a linguistically diverse country have a central government?</a:t>
            </a:r>
          </a:p>
          <a:p>
            <a:pPr marL="0" indent="0" algn="ctr">
              <a:buNone/>
              <a:defRPr/>
            </a:pPr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>
              <a:buNone/>
              <a:defRPr/>
            </a:pPr>
            <a:endPara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19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diaoverland.biz/overland/Web_Images/Large/India/IMGP0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25" y="1"/>
            <a:ext cx="9192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447800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Many countries that experience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linguistic fragmentation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also have an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official language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. India’s official language is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English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.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04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What is an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official language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3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648200" y="457200"/>
            <a:ext cx="4267200" cy="2819400"/>
          </a:xfrm>
          <a:prstGeom prst="wedgeRoundRectCallout">
            <a:avLst>
              <a:gd name="adj1" fmla="val -94264"/>
              <a:gd name="adj2" fmla="val 326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An</a:t>
            </a:r>
            <a:r>
              <a:rPr lang="en-US" sz="2400" dirty="0">
                <a:solidFill>
                  <a:srgbClr val="FFFF00"/>
                </a:solidFill>
              </a:rPr>
              <a:t> official language </a:t>
            </a:r>
            <a:r>
              <a:rPr lang="en-US" sz="2400" dirty="0">
                <a:solidFill>
                  <a:prstClr val="white"/>
                </a:solidFill>
              </a:rPr>
              <a:t>is the language used by the government when making laws, reports, public objects, money, and stamps.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065761"/>
            <a:ext cx="2667000" cy="582271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316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eoncircus.com/images/advertising_film_tv/project_25/who_wants_to_be_a_millionaire_01_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333" y="15922"/>
            <a:ext cx="9124667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2066" y="2829350"/>
            <a:ext cx="8839200" cy="607611"/>
          </a:xfrm>
          <a:solidFill>
            <a:schemeClr val="bg1">
              <a:alpha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Why would India’s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official language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be English?</a:t>
            </a:r>
          </a:p>
          <a:p>
            <a:pPr marL="0" indent="0" algn="ctr">
              <a:buNone/>
              <a:defRPr/>
            </a:pPr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>
              <a:buNone/>
              <a:defRPr/>
            </a:pPr>
            <a:endParaRPr lang="en-US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80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Section A: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What is Indo European?</a:t>
            </a:r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4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optravellists.net/wp-content/uploads/2012/05/Ambury-Park-Auckland-New-Zeala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382000" cy="1600200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Example: </a:t>
            </a:r>
            <a:br>
              <a:rPr lang="en-US" sz="3600" dirty="0" smtClean="0"/>
            </a:br>
            <a:r>
              <a:rPr lang="en-US" sz="3600" dirty="0" smtClean="0"/>
              <a:t>New Zealand’s Official Language is only spoken by 5% of the Population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417"/>
            <a:ext cx="8915400" cy="132343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Britannic Bold" pitchFamily="34" charset="0"/>
              </a:rPr>
              <a:t>An official language is not always the majority language of an area.</a:t>
            </a:r>
          </a:p>
        </p:txBody>
      </p:sp>
    </p:spTree>
    <p:extLst>
      <p:ext uri="{BB962C8B-B14F-4D97-AF65-F5344CB8AC3E}">
        <p14:creationId xmlns:p14="http://schemas.microsoft.com/office/powerpoint/2010/main" xmlns="" val="42664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dwallpapers.in/walls/switzerland_hd-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1938992"/>
          </a:xfr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Example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:</a:t>
            </a:r>
            <a:b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</a:b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Switzerland has 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Four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: German, French, Italian, and Romansch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417"/>
            <a:ext cx="8915400" cy="132343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Some countries have more than one official language.</a:t>
            </a:r>
          </a:p>
        </p:txBody>
      </p:sp>
    </p:spTree>
    <p:extLst>
      <p:ext uri="{BB962C8B-B14F-4D97-AF65-F5344CB8AC3E}">
        <p14:creationId xmlns:p14="http://schemas.microsoft.com/office/powerpoint/2010/main" xmlns="" val="1030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Section B: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The European Branch</a:t>
            </a:r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139060851"/>
              </p:ext>
            </p:extLst>
          </p:nvPr>
        </p:nvGraphicFramePr>
        <p:xfrm>
          <a:off x="381000" y="4572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04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f/f3/Rectified_Languages_of_Europe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 rot="3066601">
            <a:off x="718813" y="4247365"/>
            <a:ext cx="9144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429000"/>
            <a:ext cx="205740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Basque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 is a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language isolate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.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1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What is a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language isolate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2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124200" y="2753360"/>
            <a:ext cx="4267200" cy="2819400"/>
          </a:xfrm>
          <a:prstGeom prst="wedgeRoundRectCallout">
            <a:avLst>
              <a:gd name="adj1" fmla="val -69809"/>
              <a:gd name="adj2" fmla="val 35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A language isolate </a:t>
            </a:r>
            <a:r>
              <a:rPr lang="en-US" sz="2400" dirty="0">
                <a:solidFill>
                  <a:prstClr val="white"/>
                </a:solidFill>
              </a:rPr>
              <a:t>is a language that </a:t>
            </a:r>
            <a:r>
              <a:rPr lang="en-US" sz="2400" dirty="0" smtClean="0">
                <a:solidFill>
                  <a:prstClr val="white"/>
                </a:solidFill>
              </a:rPr>
              <a:t>is not related to any other language around it. </a:t>
            </a:r>
            <a:endParaRPr lang="en-US" sz="2400" dirty="0">
              <a:solidFill>
                <a:prstClr val="white"/>
              </a:solidFill>
            </a:endParaRPr>
          </a:p>
          <a:p>
            <a:pPr algn="ctr"/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They are like a language family of only one language.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1818" y1="46140" x2="47934" y2="52390"/>
                        <a14:foregroundMark x1="37810" y1="56066" x2="56612" y2="38419"/>
                        <a14:foregroundMark x1="32851" y1="44853" x2="47521" y2="41176"/>
                        <a14:foregroundMark x1="33884" y1="55515" x2="53926" y2="53309"/>
                        <a14:foregroundMark x1="36777" y1="52022" x2="51033" y2="51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35560" y="3881119"/>
            <a:ext cx="2839720" cy="318810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44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There are ____ ____world languages, in 90 years there will be ________ world languages.</a:t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Why? What is happening?</a:t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TED Talk</a:t>
            </a:r>
            <a:br>
              <a:rPr lang="en-US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 language dies every ____ days.</a:t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Other Notes:</a:t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ublic.iastate.edu/~cfford/Indoeuropean%20language%20family%20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493" y="0"/>
            <a:ext cx="5577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3566493" cy="55092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Indo-European </a:t>
            </a:r>
            <a:r>
              <a:rPr lang="en-US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is </a:t>
            </a:r>
            <a:r>
              <a:rPr lang="en-US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the language family spoken </a:t>
            </a:r>
            <a:r>
              <a:rPr lang="en-US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by 46% of the world’s population.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66497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Where did Indo-European originate?</a:t>
            </a:r>
          </a:p>
        </p:txBody>
      </p:sp>
    </p:spTree>
    <p:extLst>
      <p:ext uri="{BB962C8B-B14F-4D97-AF65-F5344CB8AC3E}">
        <p14:creationId xmlns:p14="http://schemas.microsoft.com/office/powerpoint/2010/main" xmlns="" val="345202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178" y="1600200"/>
            <a:ext cx="7236822" cy="504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271330"/>
            <a:ext cx="6934201" cy="1143000"/>
          </a:xfrm>
          <a:solidFill>
            <a:schemeClr val="bg1"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Sedentary Farmer </a:t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Hypothesis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45343" y="-78377"/>
            <a:ext cx="2286000" cy="1143000"/>
            <a:chOff x="3429000" y="0"/>
            <a:chExt cx="2286000" cy="11430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0"/>
              <a:ext cx="2286000" cy="1143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462477" y="33477"/>
              <a:ext cx="2219046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Britannic Bold" pitchFamily="34" charset="0"/>
                </a:rPr>
                <a:t>Sedentary Farmer Hypothesis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857" y="1350373"/>
            <a:ext cx="1828799" cy="1143000"/>
            <a:chOff x="3886200" y="1428750"/>
            <a:chExt cx="1828799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3886200" y="1428750"/>
              <a:ext cx="1828799" cy="1143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3919677" y="1462227"/>
              <a:ext cx="1761845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Developed by Colin Renfew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1857" y="2779123"/>
            <a:ext cx="1828799" cy="1143000"/>
            <a:chOff x="3886200" y="2857500"/>
            <a:chExt cx="1828799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3886200" y="2857500"/>
              <a:ext cx="1828799" cy="1143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3919677" y="2890977"/>
              <a:ext cx="1761845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Also called the “Renfew Hypothesis”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1857" y="4207873"/>
            <a:ext cx="1828799" cy="1143000"/>
            <a:chOff x="3886200" y="4286250"/>
            <a:chExt cx="1828799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3886200" y="4286250"/>
              <a:ext cx="1828799" cy="1143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3919677" y="4319727"/>
              <a:ext cx="1761845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Indo-European started in the Fertile Crescent.</a:t>
              </a:r>
              <a:endPara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857" y="5636623"/>
            <a:ext cx="1828799" cy="1143000"/>
            <a:chOff x="3886200" y="5715000"/>
            <a:chExt cx="1828799" cy="1143000"/>
          </a:xfrm>
        </p:grpSpPr>
        <p:sp>
          <p:nvSpPr>
            <p:cNvPr id="9" name="Rounded Rectangle 8"/>
            <p:cNvSpPr/>
            <p:nvPr/>
          </p:nvSpPr>
          <p:spPr>
            <a:xfrm>
              <a:off x="3886200" y="5715000"/>
              <a:ext cx="1828799" cy="1143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12"/>
            <p:cNvSpPr/>
            <p:nvPr/>
          </p:nvSpPr>
          <p:spPr>
            <a:xfrm>
              <a:off x="3919677" y="5748477"/>
              <a:ext cx="1761845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Language diffused peacefully through agricultural trade.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51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32686"/>
            <a:ext cx="6629400" cy="114300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Kurgan Migration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346" y="1430383"/>
            <a:ext cx="7972654" cy="487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52400" y="16060"/>
            <a:ext cx="2286000" cy="1143000"/>
            <a:chOff x="2000250" y="0"/>
            <a:chExt cx="2286000" cy="1143000"/>
          </a:xfrm>
        </p:grpSpPr>
        <p:sp>
          <p:nvSpPr>
            <p:cNvPr id="17" name="Rounded Rectangle 16"/>
            <p:cNvSpPr/>
            <p:nvPr/>
          </p:nvSpPr>
          <p:spPr>
            <a:xfrm>
              <a:off x="2000250" y="0"/>
              <a:ext cx="2286000" cy="1143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33727" y="33477"/>
              <a:ext cx="2219046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Britannic Bold" pitchFamily="34" charset="0"/>
                </a:rPr>
                <a:t>Nomadic Warrior Thesis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1444810"/>
            <a:ext cx="1828799" cy="1143000"/>
            <a:chOff x="2457450" y="1428750"/>
            <a:chExt cx="1828799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2457450" y="1428750"/>
              <a:ext cx="1828799" cy="1143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2490927" y="1462227"/>
              <a:ext cx="1761845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Developed by Marinja Gimbutas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2873560"/>
            <a:ext cx="1828799" cy="1143000"/>
            <a:chOff x="2457450" y="2857500"/>
            <a:chExt cx="1828799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2457450" y="2857500"/>
              <a:ext cx="1828799" cy="1143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-1419125"/>
                <a:satOff val="5687"/>
                <a:lumOff val="123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2490927" y="2890977"/>
              <a:ext cx="1761845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Also called the “Conquest Theory”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4302310"/>
            <a:ext cx="1828799" cy="1143000"/>
            <a:chOff x="2457450" y="4286250"/>
            <a:chExt cx="1828799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457450" y="4286250"/>
              <a:ext cx="1828799" cy="1143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-2838251"/>
                <a:satOff val="11375"/>
                <a:lumOff val="24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2490927" y="4319727"/>
              <a:ext cx="1761845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Indo-European began in the vicinity of Russia.</a:t>
              </a:r>
              <a:endParaRPr lang="en-US" sz="1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5731060"/>
            <a:ext cx="1828799" cy="1143000"/>
            <a:chOff x="2457450" y="5715000"/>
            <a:chExt cx="1828799" cy="1143000"/>
          </a:xfrm>
        </p:grpSpPr>
        <p:sp>
          <p:nvSpPr>
            <p:cNvPr id="9" name="Rounded Rectangle 8"/>
            <p:cNvSpPr/>
            <p:nvPr/>
          </p:nvSpPr>
          <p:spPr>
            <a:xfrm>
              <a:off x="2457450" y="5715000"/>
              <a:ext cx="1828799" cy="1143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-4257376"/>
                <a:satOff val="17062"/>
                <a:lumOff val="369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12"/>
            <p:cNvSpPr/>
            <p:nvPr/>
          </p:nvSpPr>
          <p:spPr>
            <a:xfrm>
              <a:off x="2490927" y="5748477"/>
              <a:ext cx="1761845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Kurgan </a:t>
              </a:r>
              <a:r>
                <a:rPr lang="en-US" sz="1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Warriors brought the language with them as they </a:t>
              </a:r>
              <a:r>
                <a:rPr lang="en-US" sz="15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conquered other areas. </a:t>
              </a:r>
              <a:endParaRPr lang="en-US" sz="1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2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Section B: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The Indo-Iranian Branch</a:t>
            </a:r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717112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9734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949" y="6019800"/>
            <a:ext cx="9198897" cy="76944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The Iranian Languages</a:t>
            </a:r>
          </a:p>
        </p:txBody>
      </p:sp>
      <p:pic>
        <p:nvPicPr>
          <p:cNvPr id="1026" name="Picture 2" descr="https://upload.wikimedia.org/wikipedia/commons/6/65/Moderniranianlanguages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49" y="457200"/>
            <a:ext cx="915720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733800"/>
            <a:ext cx="23622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Green -  Farsi</a:t>
            </a:r>
          </a:p>
          <a:p>
            <a:r>
              <a:rPr lang="en-US" dirty="0" smtClean="0">
                <a:latin typeface="Britannic Bold" pitchFamily="34" charset="0"/>
              </a:rPr>
              <a:t>Purple – Pashto</a:t>
            </a:r>
          </a:p>
          <a:p>
            <a:r>
              <a:rPr lang="en-US" dirty="0" smtClean="0">
                <a:latin typeface="Britannic Bold" pitchFamily="34" charset="0"/>
              </a:rPr>
              <a:t>Turquoise – Kurdish</a:t>
            </a:r>
          </a:p>
          <a:p>
            <a:r>
              <a:rPr lang="en-US" dirty="0" smtClean="0">
                <a:latin typeface="Britannic Bold" pitchFamily="34" charset="0"/>
              </a:rPr>
              <a:t>Red – Lurish</a:t>
            </a:r>
          </a:p>
          <a:p>
            <a:r>
              <a:rPr lang="en-US" dirty="0" smtClean="0">
                <a:latin typeface="Britannic Bold" pitchFamily="34" charset="0"/>
              </a:rPr>
              <a:t>Yellow - Baloch</a:t>
            </a:r>
          </a:p>
        </p:txBody>
      </p:sp>
    </p:spTree>
    <p:extLst>
      <p:ext uri="{BB962C8B-B14F-4D97-AF65-F5344CB8AC3E}">
        <p14:creationId xmlns:p14="http://schemas.microsoft.com/office/powerpoint/2010/main" xmlns="" val="29273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407</Words>
  <Application>Microsoft Office PowerPoint</Application>
  <PresentationFormat>On-screen Show (4:3)</PresentationFormat>
  <Paragraphs>99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Slide 1</vt:lpstr>
      <vt:lpstr>Section A: What is Indo European?</vt:lpstr>
      <vt:lpstr>Slide 3</vt:lpstr>
      <vt:lpstr>Where did Indo-European originate?</vt:lpstr>
      <vt:lpstr>Sedentary Farmer  Hypothesis</vt:lpstr>
      <vt:lpstr>Kurgan Migration</vt:lpstr>
      <vt:lpstr>Section B: The Indo-Iranian Branch</vt:lpstr>
      <vt:lpstr>Slide 8</vt:lpstr>
      <vt:lpstr>Slide 9</vt:lpstr>
      <vt:lpstr>Slide 10</vt:lpstr>
      <vt:lpstr>Slide 11</vt:lpstr>
      <vt:lpstr>What is Linguistic Fragmentation?</vt:lpstr>
      <vt:lpstr>Slide 13</vt:lpstr>
      <vt:lpstr>Papua, New Guinea has over 850 languages making it the most linguistically diverse place on earth.</vt:lpstr>
      <vt:lpstr>Slide 15</vt:lpstr>
      <vt:lpstr>Many countries that experience linguistic fragmentation also have an official language. India’s official language is English.</vt:lpstr>
      <vt:lpstr>What is an official language?</vt:lpstr>
      <vt:lpstr>Slide 18</vt:lpstr>
      <vt:lpstr>Slide 19</vt:lpstr>
      <vt:lpstr>Example:  New Zealand’s Official Language is only spoken by 5% of the Population</vt:lpstr>
      <vt:lpstr>Example: Switzerland has Four: German, French, Italian, and Romansch</vt:lpstr>
      <vt:lpstr>Section B: The European Branch</vt:lpstr>
      <vt:lpstr>Slide 23</vt:lpstr>
      <vt:lpstr>Slide 24</vt:lpstr>
      <vt:lpstr>What is a language isolate?</vt:lpstr>
      <vt:lpstr>Slide 26</vt:lpstr>
      <vt:lpstr>There are ____ ____world languages, in 90 years there will be ________ world languages.    Why? What is happening?               TED Talk    A language dies every ____ days.  ___________________________________________________________________________________________________ Other Notes: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Eiland Family</dc:creator>
  <cp:lastModifiedBy>Tloux</cp:lastModifiedBy>
  <cp:revision>54</cp:revision>
  <dcterms:created xsi:type="dcterms:W3CDTF">2013-05-31T13:07:48Z</dcterms:created>
  <dcterms:modified xsi:type="dcterms:W3CDTF">2015-11-09T13:59:55Z</dcterms:modified>
</cp:coreProperties>
</file>